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73"/>
  </p:notesMasterIdLst>
  <p:handoutMasterIdLst>
    <p:handoutMasterId r:id="rId74"/>
  </p:handoutMasterIdLst>
  <p:sldIdLst>
    <p:sldId id="1720" r:id="rId7"/>
    <p:sldId id="2076136223" r:id="rId8"/>
    <p:sldId id="2076136224" r:id="rId9"/>
    <p:sldId id="2076136225" r:id="rId10"/>
    <p:sldId id="2076136226" r:id="rId11"/>
    <p:sldId id="2076136227" r:id="rId12"/>
    <p:sldId id="2076136228" r:id="rId13"/>
    <p:sldId id="2076136229" r:id="rId14"/>
    <p:sldId id="2076136230" r:id="rId15"/>
    <p:sldId id="2076136231" r:id="rId16"/>
    <p:sldId id="2076136232" r:id="rId17"/>
    <p:sldId id="2076136233" r:id="rId18"/>
    <p:sldId id="2076136234" r:id="rId19"/>
    <p:sldId id="2076136235" r:id="rId20"/>
    <p:sldId id="2076136236" r:id="rId21"/>
    <p:sldId id="2076136237" r:id="rId22"/>
    <p:sldId id="2076136238" r:id="rId23"/>
    <p:sldId id="2076136239" r:id="rId24"/>
    <p:sldId id="2076136240" r:id="rId25"/>
    <p:sldId id="2076136241" r:id="rId26"/>
    <p:sldId id="2076136242" r:id="rId27"/>
    <p:sldId id="2076136243" r:id="rId28"/>
    <p:sldId id="2076136244" r:id="rId29"/>
    <p:sldId id="2076136245" r:id="rId30"/>
    <p:sldId id="2076136246" r:id="rId31"/>
    <p:sldId id="2076136247" r:id="rId32"/>
    <p:sldId id="2076136248" r:id="rId33"/>
    <p:sldId id="2076136249" r:id="rId34"/>
    <p:sldId id="2076136250" r:id="rId35"/>
    <p:sldId id="2076136251" r:id="rId36"/>
    <p:sldId id="2076136252" r:id="rId37"/>
    <p:sldId id="2116" r:id="rId38"/>
    <p:sldId id="2076136253" r:id="rId39"/>
    <p:sldId id="2076136216" r:id="rId40"/>
    <p:sldId id="2102" r:id="rId41"/>
    <p:sldId id="2076136151" r:id="rId42"/>
    <p:sldId id="6040" r:id="rId43"/>
    <p:sldId id="1997" r:id="rId44"/>
    <p:sldId id="2076136260" r:id="rId45"/>
    <p:sldId id="2076136261" r:id="rId46"/>
    <p:sldId id="2140" r:id="rId47"/>
    <p:sldId id="2076136187" r:id="rId48"/>
    <p:sldId id="2076136168" r:id="rId49"/>
    <p:sldId id="2076136189" r:id="rId50"/>
    <p:sldId id="4221" r:id="rId51"/>
    <p:sldId id="2050" r:id="rId52"/>
    <p:sldId id="2051" r:id="rId53"/>
    <p:sldId id="2076136208" r:id="rId54"/>
    <p:sldId id="2076136221" r:id="rId55"/>
    <p:sldId id="4269" r:id="rId56"/>
    <p:sldId id="2076136209" r:id="rId57"/>
    <p:sldId id="2144" r:id="rId58"/>
    <p:sldId id="2076136212" r:id="rId59"/>
    <p:sldId id="2076136210" r:id="rId60"/>
    <p:sldId id="2076136211" r:id="rId61"/>
    <p:sldId id="2076136214" r:id="rId62"/>
    <p:sldId id="2076136213" r:id="rId63"/>
    <p:sldId id="6046" r:id="rId64"/>
    <p:sldId id="1673" r:id="rId65"/>
    <p:sldId id="2076136162" r:id="rId66"/>
    <p:sldId id="2076136163" r:id="rId67"/>
    <p:sldId id="6021" r:id="rId68"/>
    <p:sldId id="2076136200" r:id="rId69"/>
    <p:sldId id="2076136197" r:id="rId70"/>
    <p:sldId id="2076136199" r:id="rId71"/>
    <p:sldId id="2076136198"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23A31A-E461-4995-A7FA-30ACAEE8670F}">
          <p14:sldIdLst>
            <p14:sldId id="1720"/>
            <p14:sldId id="2076136223"/>
            <p14:sldId id="2076136224"/>
            <p14:sldId id="2076136225"/>
            <p14:sldId id="2076136226"/>
          </p14:sldIdLst>
        </p14:section>
        <p14:section name="O365 Groups Membership Service" id="{ACD0BB95-4BB7-4EF7-8EC9-39C804F735BB}">
          <p14:sldIdLst>
            <p14:sldId id="2076136227"/>
            <p14:sldId id="2076136228"/>
            <p14:sldId id="2076136229"/>
            <p14:sldId id="2076136230"/>
            <p14:sldId id="2076136231"/>
          </p14:sldIdLst>
        </p14:section>
        <p14:section name="End User Innovation" id="{08E4C088-FE42-4BBC-8F72-A24BB952322A}">
          <p14:sldIdLst>
            <p14:sldId id="2076136232"/>
            <p14:sldId id="2076136233"/>
            <p14:sldId id="2076136234"/>
            <p14:sldId id="2076136235"/>
          </p14:sldIdLst>
        </p14:section>
        <p14:section name="Admin Innovation" id="{DE556552-2D97-4FAA-9120-CF97524E1E0E}">
          <p14:sldIdLst>
            <p14:sldId id="2076136236"/>
            <p14:sldId id="2076136237"/>
            <p14:sldId id="2076136238"/>
            <p14:sldId id="2076136239"/>
            <p14:sldId id="2076136240"/>
            <p14:sldId id="2076136241"/>
            <p14:sldId id="2076136242"/>
            <p14:sldId id="2076136243"/>
            <p14:sldId id="2076136244"/>
            <p14:sldId id="2076136245"/>
            <p14:sldId id="2076136246"/>
            <p14:sldId id="2076136247"/>
            <p14:sldId id="2076136248"/>
            <p14:sldId id="2076136249"/>
            <p14:sldId id="2076136250"/>
            <p14:sldId id="2076136251"/>
          </p14:sldIdLst>
        </p14:section>
        <p14:section name="Roadmap" id="{6FE520A4-FF64-4A2D-BC07-5D658B902211}">
          <p14:sldIdLst>
            <p14:sldId id="2076136252"/>
            <p14:sldId id="2116"/>
            <p14:sldId id="2076136253"/>
          </p14:sldIdLst>
        </p14:section>
        <p14:section name="Closing" id="{7E4C8F2F-9F18-4248-8E07-39C62A1C51B1}">
          <p14:sldIdLst>
            <p14:sldId id="2076136216"/>
            <p14:sldId id="2102"/>
            <p14:sldId id="2076136151"/>
            <p14:sldId id="6040"/>
            <p14:sldId id="1997"/>
          </p14:sldIdLst>
        </p14:section>
        <p14:section name="Appendix" id="{25A40068-D7A6-4864-94A8-55563C2B25E4}">
          <p14:sldIdLst>
            <p14:sldId id="2076136260"/>
            <p14:sldId id="2076136261"/>
            <p14:sldId id="2140"/>
            <p14:sldId id="2076136187"/>
            <p14:sldId id="2076136168"/>
            <p14:sldId id="2076136189"/>
            <p14:sldId id="4221"/>
            <p14:sldId id="2050"/>
            <p14:sldId id="2051"/>
            <p14:sldId id="2076136208"/>
            <p14:sldId id="2076136221"/>
            <p14:sldId id="4269"/>
            <p14:sldId id="2076136209"/>
            <p14:sldId id="2144"/>
            <p14:sldId id="2076136212"/>
            <p14:sldId id="2076136210"/>
            <p14:sldId id="2076136211"/>
            <p14:sldId id="2076136214"/>
            <p14:sldId id="2076136213"/>
            <p14:sldId id="6046"/>
            <p14:sldId id="1673"/>
            <p14:sldId id="2076136162"/>
            <p14:sldId id="2076136163"/>
          </p14:sldIdLst>
        </p14:section>
        <p14:section name="How does Microsoft manage Groups at scale" id="{EE92E8D4-1DEA-42C0-BA87-9594FAAF41A3}">
          <p14:sldIdLst>
            <p14:sldId id="6021"/>
            <p14:sldId id="2076136200"/>
            <p14:sldId id="2076136197"/>
            <p14:sldId id="2076136199"/>
            <p14:sldId id="20761361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F0AC2224-E997-675C-2E6C-2FEE97DC6540}" name="Salil Kakkar" initials="SK" userId="S::sakakkar@microsoft.com::a6ca7261-77e5-4eb3-82c2-6a4e39a449ff" providerId="AD"/>
  <p188:author id="{2EFD172E-C533-0181-99D3-961D485BFB69}" name="Monica Lueder" initials="ML" userId="S-1-5-21-2127521184-1604012920-1887927527-2598260"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0078D4"/>
    <a:srgbClr val="FFFFFF"/>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65D90-709F-4B43-A3D9-EEACC727E6E7}" v="215" dt="2020-02-06T15:21:28.425"/>
    <p1510:client id="{A0A5712F-DA74-4496-A530-FEBE7CC2E4F7}" v="236" dt="2020-02-06T14:39:39.4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microsoft.com/office/2018/10/relationships/authors" Targe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 Ayyadevara" userId="c1fca2c7-d50d-4524-8d71-b079760e4ee6" providerId="ADAL" clId="{A0A5712F-DA74-4496-A530-FEBE7CC2E4F7}"/>
    <pc:docChg chg="undo redo custSel addSld delSld modSld sldOrd addSection delSection modSection">
      <pc:chgData name="Venkat Ayyadevara" userId="c1fca2c7-d50d-4524-8d71-b079760e4ee6" providerId="ADAL" clId="{A0A5712F-DA74-4496-A530-FEBE7CC2E4F7}" dt="2020-02-06T14:39:39.467" v="258" actId="20577"/>
      <pc:docMkLst>
        <pc:docMk/>
      </pc:docMkLst>
      <pc:sldChg chg="add del">
        <pc:chgData name="Venkat Ayyadevara" userId="c1fca2c7-d50d-4524-8d71-b079760e4ee6" providerId="ADAL" clId="{A0A5712F-DA74-4496-A530-FEBE7CC2E4F7}" dt="2020-02-04T22:05:15.587" v="101"/>
        <pc:sldMkLst>
          <pc:docMk/>
          <pc:sldMk cId="96318595" sldId="1673"/>
        </pc:sldMkLst>
      </pc:sldChg>
      <pc:sldChg chg="del">
        <pc:chgData name="Venkat Ayyadevara" userId="c1fca2c7-d50d-4524-8d71-b079760e4ee6" providerId="ADAL" clId="{A0A5712F-DA74-4496-A530-FEBE7CC2E4F7}" dt="2020-02-04T22:02:55.787" v="89" actId="47"/>
        <pc:sldMkLst>
          <pc:docMk/>
          <pc:sldMk cId="67104643" sldId="1674"/>
        </pc:sldMkLst>
      </pc:sldChg>
      <pc:sldChg chg="del">
        <pc:chgData name="Venkat Ayyadevara" userId="c1fca2c7-d50d-4524-8d71-b079760e4ee6" providerId="ADAL" clId="{A0A5712F-DA74-4496-A530-FEBE7CC2E4F7}" dt="2020-02-04T22:02:55.787" v="89" actId="47"/>
        <pc:sldMkLst>
          <pc:docMk/>
          <pc:sldMk cId="340257345" sldId="1711"/>
        </pc:sldMkLst>
      </pc:sldChg>
      <pc:sldChg chg="del">
        <pc:chgData name="Venkat Ayyadevara" userId="c1fca2c7-d50d-4524-8d71-b079760e4ee6" providerId="ADAL" clId="{A0A5712F-DA74-4496-A530-FEBE7CC2E4F7}" dt="2020-02-04T22:02:55.787" v="89" actId="47"/>
        <pc:sldMkLst>
          <pc:docMk/>
          <pc:sldMk cId="2834779847" sldId="1906"/>
        </pc:sldMkLst>
      </pc:sldChg>
      <pc:sldChg chg="del">
        <pc:chgData name="Venkat Ayyadevara" userId="c1fca2c7-d50d-4524-8d71-b079760e4ee6" providerId="ADAL" clId="{A0A5712F-DA74-4496-A530-FEBE7CC2E4F7}" dt="2020-02-04T21:47:54.905" v="62" actId="47"/>
        <pc:sldMkLst>
          <pc:docMk/>
          <pc:sldMk cId="3117013438" sldId="1994"/>
        </pc:sldMkLst>
      </pc:sldChg>
      <pc:sldChg chg="add del ord">
        <pc:chgData name="Venkat Ayyadevara" userId="c1fca2c7-d50d-4524-8d71-b079760e4ee6" providerId="ADAL" clId="{A0A5712F-DA74-4496-A530-FEBE7CC2E4F7}" dt="2020-02-04T22:18:23.360" v="107"/>
        <pc:sldMkLst>
          <pc:docMk/>
          <pc:sldMk cId="737796693" sldId="1997"/>
        </pc:sldMkLst>
      </pc:sldChg>
      <pc:sldChg chg="del">
        <pc:chgData name="Venkat Ayyadevara" userId="c1fca2c7-d50d-4524-8d71-b079760e4ee6" providerId="ADAL" clId="{A0A5712F-DA74-4496-A530-FEBE7CC2E4F7}" dt="2020-02-04T22:02:55.787" v="89" actId="47"/>
        <pc:sldMkLst>
          <pc:docMk/>
          <pc:sldMk cId="2828334667" sldId="2044"/>
        </pc:sldMkLst>
      </pc:sldChg>
      <pc:sldChg chg="add del">
        <pc:chgData name="Venkat Ayyadevara" userId="c1fca2c7-d50d-4524-8d71-b079760e4ee6" providerId="ADAL" clId="{A0A5712F-DA74-4496-A530-FEBE7CC2E4F7}" dt="2020-02-04T22:05:15.587" v="101"/>
        <pc:sldMkLst>
          <pc:docMk/>
          <pc:sldMk cId="1137824671" sldId="2050"/>
        </pc:sldMkLst>
      </pc:sldChg>
      <pc:sldChg chg="add del">
        <pc:chgData name="Venkat Ayyadevara" userId="c1fca2c7-d50d-4524-8d71-b079760e4ee6" providerId="ADAL" clId="{A0A5712F-DA74-4496-A530-FEBE7CC2E4F7}" dt="2020-02-04T22:05:15.587" v="101"/>
        <pc:sldMkLst>
          <pc:docMk/>
          <pc:sldMk cId="3905591613" sldId="2051"/>
        </pc:sldMkLst>
      </pc:sldChg>
      <pc:sldChg chg="del">
        <pc:chgData name="Venkat Ayyadevara" userId="c1fca2c7-d50d-4524-8d71-b079760e4ee6" providerId="ADAL" clId="{A0A5712F-DA74-4496-A530-FEBE7CC2E4F7}" dt="2020-02-04T22:02:55.787" v="89" actId="47"/>
        <pc:sldMkLst>
          <pc:docMk/>
          <pc:sldMk cId="3105842735" sldId="2071"/>
        </pc:sldMkLst>
      </pc:sldChg>
      <pc:sldChg chg="del">
        <pc:chgData name="Venkat Ayyadevara" userId="c1fca2c7-d50d-4524-8d71-b079760e4ee6" providerId="ADAL" clId="{A0A5712F-DA74-4496-A530-FEBE7CC2E4F7}" dt="2020-02-04T22:02:55.787" v="89" actId="47"/>
        <pc:sldMkLst>
          <pc:docMk/>
          <pc:sldMk cId="2613061370" sldId="2090"/>
        </pc:sldMkLst>
      </pc:sldChg>
      <pc:sldChg chg="add del ord">
        <pc:chgData name="Venkat Ayyadevara" userId="c1fca2c7-d50d-4524-8d71-b079760e4ee6" providerId="ADAL" clId="{A0A5712F-DA74-4496-A530-FEBE7CC2E4F7}" dt="2020-02-04T22:18:23.360" v="107"/>
        <pc:sldMkLst>
          <pc:docMk/>
          <pc:sldMk cId="246721342" sldId="2102"/>
        </pc:sldMkLst>
      </pc:sldChg>
      <pc:sldChg chg="add del">
        <pc:chgData name="Venkat Ayyadevara" userId="c1fca2c7-d50d-4524-8d71-b079760e4ee6" providerId="ADAL" clId="{A0A5712F-DA74-4496-A530-FEBE7CC2E4F7}" dt="2020-02-04T22:04:06.787" v="94"/>
        <pc:sldMkLst>
          <pc:docMk/>
          <pc:sldMk cId="2269443245" sldId="2116"/>
        </pc:sldMkLst>
      </pc:sldChg>
      <pc:sldChg chg="add del">
        <pc:chgData name="Venkat Ayyadevara" userId="c1fca2c7-d50d-4524-8d71-b079760e4ee6" providerId="ADAL" clId="{A0A5712F-DA74-4496-A530-FEBE7CC2E4F7}" dt="2020-02-04T22:17:34.287" v="102" actId="47"/>
        <pc:sldMkLst>
          <pc:docMk/>
          <pc:sldMk cId="2345187708" sldId="2117"/>
        </pc:sldMkLst>
      </pc:sldChg>
      <pc:sldChg chg="del">
        <pc:chgData name="Venkat Ayyadevara" userId="c1fca2c7-d50d-4524-8d71-b079760e4ee6" providerId="ADAL" clId="{A0A5712F-DA74-4496-A530-FEBE7CC2E4F7}" dt="2020-02-04T22:17:34.287" v="102" actId="47"/>
        <pc:sldMkLst>
          <pc:docMk/>
          <pc:sldMk cId="2866443665" sldId="2136"/>
        </pc:sldMkLst>
      </pc:sldChg>
      <pc:sldChg chg="add del">
        <pc:chgData name="Venkat Ayyadevara" userId="c1fca2c7-d50d-4524-8d71-b079760e4ee6" providerId="ADAL" clId="{A0A5712F-DA74-4496-A530-FEBE7CC2E4F7}" dt="2020-02-04T22:05:15.587" v="101"/>
        <pc:sldMkLst>
          <pc:docMk/>
          <pc:sldMk cId="1603873855" sldId="2140"/>
        </pc:sldMkLst>
      </pc:sldChg>
      <pc:sldChg chg="add del">
        <pc:chgData name="Venkat Ayyadevara" userId="c1fca2c7-d50d-4524-8d71-b079760e4ee6" providerId="ADAL" clId="{A0A5712F-DA74-4496-A530-FEBE7CC2E4F7}" dt="2020-02-04T22:05:15.587" v="101"/>
        <pc:sldMkLst>
          <pc:docMk/>
          <pc:sldMk cId="2159486530" sldId="2144"/>
        </pc:sldMkLst>
      </pc:sldChg>
      <pc:sldChg chg="add del">
        <pc:chgData name="Venkat Ayyadevara" userId="c1fca2c7-d50d-4524-8d71-b079760e4ee6" providerId="ADAL" clId="{A0A5712F-DA74-4496-A530-FEBE7CC2E4F7}" dt="2020-02-04T22:05:15.587" v="101"/>
        <pc:sldMkLst>
          <pc:docMk/>
          <pc:sldMk cId="2466060191" sldId="4221"/>
        </pc:sldMkLst>
      </pc:sldChg>
      <pc:sldChg chg="del">
        <pc:chgData name="Venkat Ayyadevara" userId="c1fca2c7-d50d-4524-8d71-b079760e4ee6" providerId="ADAL" clId="{A0A5712F-DA74-4496-A530-FEBE7CC2E4F7}" dt="2020-02-04T22:02:55.787" v="89" actId="47"/>
        <pc:sldMkLst>
          <pc:docMk/>
          <pc:sldMk cId="3729082667" sldId="4256"/>
        </pc:sldMkLst>
      </pc:sldChg>
      <pc:sldChg chg="add del">
        <pc:chgData name="Venkat Ayyadevara" userId="c1fca2c7-d50d-4524-8d71-b079760e4ee6" providerId="ADAL" clId="{A0A5712F-DA74-4496-A530-FEBE7CC2E4F7}" dt="2020-02-04T22:05:15.587" v="101"/>
        <pc:sldMkLst>
          <pc:docMk/>
          <pc:sldMk cId="455395096" sldId="4269"/>
        </pc:sldMkLst>
      </pc:sldChg>
      <pc:sldChg chg="add del">
        <pc:chgData name="Venkat Ayyadevara" userId="c1fca2c7-d50d-4524-8d71-b079760e4ee6" providerId="ADAL" clId="{A0A5712F-DA74-4496-A530-FEBE7CC2E4F7}" dt="2020-02-04T22:05:15.587" v="101"/>
        <pc:sldMkLst>
          <pc:docMk/>
          <pc:sldMk cId="3711759699" sldId="6021"/>
        </pc:sldMkLst>
      </pc:sldChg>
      <pc:sldChg chg="del">
        <pc:chgData name="Venkat Ayyadevara" userId="c1fca2c7-d50d-4524-8d71-b079760e4ee6" providerId="ADAL" clId="{A0A5712F-DA74-4496-A530-FEBE7CC2E4F7}" dt="2020-02-04T22:02:55.787" v="89" actId="47"/>
        <pc:sldMkLst>
          <pc:docMk/>
          <pc:sldMk cId="1146707763" sldId="6025"/>
        </pc:sldMkLst>
      </pc:sldChg>
      <pc:sldChg chg="del">
        <pc:chgData name="Venkat Ayyadevara" userId="c1fca2c7-d50d-4524-8d71-b079760e4ee6" providerId="ADAL" clId="{A0A5712F-DA74-4496-A530-FEBE7CC2E4F7}" dt="2020-02-04T22:02:55.787" v="89" actId="47"/>
        <pc:sldMkLst>
          <pc:docMk/>
          <pc:sldMk cId="3582613908" sldId="6030"/>
        </pc:sldMkLst>
      </pc:sldChg>
      <pc:sldChg chg="del">
        <pc:chgData name="Venkat Ayyadevara" userId="c1fca2c7-d50d-4524-8d71-b079760e4ee6" providerId="ADAL" clId="{A0A5712F-DA74-4496-A530-FEBE7CC2E4F7}" dt="2020-02-04T22:02:55.787" v="89" actId="47"/>
        <pc:sldMkLst>
          <pc:docMk/>
          <pc:sldMk cId="845000840" sldId="6032"/>
        </pc:sldMkLst>
      </pc:sldChg>
      <pc:sldChg chg="del">
        <pc:chgData name="Venkat Ayyadevara" userId="c1fca2c7-d50d-4524-8d71-b079760e4ee6" providerId="ADAL" clId="{A0A5712F-DA74-4496-A530-FEBE7CC2E4F7}" dt="2020-02-04T22:02:55.787" v="89" actId="47"/>
        <pc:sldMkLst>
          <pc:docMk/>
          <pc:sldMk cId="649736043" sldId="6037"/>
        </pc:sldMkLst>
      </pc:sldChg>
      <pc:sldChg chg="addSp delSp modSp add del mod ord">
        <pc:chgData name="Venkat Ayyadevara" userId="c1fca2c7-d50d-4524-8d71-b079760e4ee6" providerId="ADAL" clId="{A0A5712F-DA74-4496-A530-FEBE7CC2E4F7}" dt="2020-02-04T23:24:07.483" v="224" actId="1076"/>
        <pc:sldMkLst>
          <pc:docMk/>
          <pc:sldMk cId="252440411" sldId="6040"/>
        </pc:sldMkLst>
        <pc:spChg chg="mod">
          <ac:chgData name="Venkat Ayyadevara" userId="c1fca2c7-d50d-4524-8d71-b079760e4ee6" providerId="ADAL" clId="{A0A5712F-DA74-4496-A530-FEBE7CC2E4F7}" dt="2020-02-04T23:21:59.758" v="210" actId="1076"/>
          <ac:spMkLst>
            <pc:docMk/>
            <pc:sldMk cId="252440411" sldId="6040"/>
            <ac:spMk id="13" creationId="{AFBEB8E5-863A-4E2A-8D15-62C16E525C9A}"/>
          </ac:spMkLst>
        </pc:spChg>
        <pc:spChg chg="add del mod">
          <ac:chgData name="Venkat Ayyadevara" userId="c1fca2c7-d50d-4524-8d71-b079760e4ee6" providerId="ADAL" clId="{A0A5712F-DA74-4496-A530-FEBE7CC2E4F7}" dt="2020-02-04T22:38:22.914" v="117"/>
          <ac:spMkLst>
            <pc:docMk/>
            <pc:sldMk cId="252440411" sldId="6040"/>
            <ac:spMk id="17" creationId="{F197F968-93BB-48B5-AD35-034D0E5F1D84}"/>
          </ac:spMkLst>
        </pc:spChg>
        <pc:spChg chg="add del mod">
          <ac:chgData name="Venkat Ayyadevara" userId="c1fca2c7-d50d-4524-8d71-b079760e4ee6" providerId="ADAL" clId="{A0A5712F-DA74-4496-A530-FEBE7CC2E4F7}" dt="2020-02-04T22:38:22.914" v="117"/>
          <ac:spMkLst>
            <pc:docMk/>
            <pc:sldMk cId="252440411" sldId="6040"/>
            <ac:spMk id="19" creationId="{13E97118-0A33-44F2-B65A-33853279DB8E}"/>
          </ac:spMkLst>
        </pc:spChg>
        <pc:spChg chg="mod">
          <ac:chgData name="Venkat Ayyadevara" userId="c1fca2c7-d50d-4524-8d71-b079760e4ee6" providerId="ADAL" clId="{A0A5712F-DA74-4496-A530-FEBE7CC2E4F7}" dt="2020-02-04T23:24:07.483" v="224" actId="1076"/>
          <ac:spMkLst>
            <pc:docMk/>
            <pc:sldMk cId="252440411" sldId="6040"/>
            <ac:spMk id="20" creationId="{E5AA8063-364A-4BBC-BDAD-042576D34FDE}"/>
          </ac:spMkLst>
        </pc:spChg>
        <pc:spChg chg="mod">
          <ac:chgData name="Venkat Ayyadevara" userId="c1fca2c7-d50d-4524-8d71-b079760e4ee6" providerId="ADAL" clId="{A0A5712F-DA74-4496-A530-FEBE7CC2E4F7}" dt="2020-02-04T22:42:17.209" v="167" actId="1076"/>
          <ac:spMkLst>
            <pc:docMk/>
            <pc:sldMk cId="252440411" sldId="6040"/>
            <ac:spMk id="27" creationId="{2B07E97E-1CEF-4059-ABD3-9FD380D80E58}"/>
          </ac:spMkLst>
        </pc:spChg>
        <pc:spChg chg="add mod">
          <ac:chgData name="Venkat Ayyadevara" userId="c1fca2c7-d50d-4524-8d71-b079760e4ee6" providerId="ADAL" clId="{A0A5712F-DA74-4496-A530-FEBE7CC2E4F7}" dt="2020-02-04T22:40:44.704" v="138" actId="571"/>
          <ac:spMkLst>
            <pc:docMk/>
            <pc:sldMk cId="252440411" sldId="6040"/>
            <ac:spMk id="30" creationId="{B49325A1-812B-429B-A615-FAB137AAD74C}"/>
          </ac:spMkLst>
        </pc:spChg>
        <pc:spChg chg="mod">
          <ac:chgData name="Venkat Ayyadevara" userId="c1fca2c7-d50d-4524-8d71-b079760e4ee6" providerId="ADAL" clId="{A0A5712F-DA74-4496-A530-FEBE7CC2E4F7}" dt="2020-02-04T23:23:03.366" v="218" actId="6549"/>
          <ac:spMkLst>
            <pc:docMk/>
            <pc:sldMk cId="252440411" sldId="6040"/>
            <ac:spMk id="36" creationId="{EDB93A4B-4E26-49A2-B614-DD66A83BBA94}"/>
          </ac:spMkLst>
        </pc:spChg>
        <pc:spChg chg="mod">
          <ac:chgData name="Venkat Ayyadevara" userId="c1fca2c7-d50d-4524-8d71-b079760e4ee6" providerId="ADAL" clId="{A0A5712F-DA74-4496-A530-FEBE7CC2E4F7}" dt="2020-02-04T23:20:50.337" v="196" actId="20577"/>
          <ac:spMkLst>
            <pc:docMk/>
            <pc:sldMk cId="252440411" sldId="6040"/>
            <ac:spMk id="39" creationId="{DC53A7A6-B4C5-489F-BB91-EE3C50482B4B}"/>
          </ac:spMkLst>
        </pc:spChg>
        <pc:grpChg chg="del">
          <ac:chgData name="Venkat Ayyadevara" userId="c1fca2c7-d50d-4524-8d71-b079760e4ee6" providerId="ADAL" clId="{A0A5712F-DA74-4496-A530-FEBE7CC2E4F7}" dt="2020-02-04T22:38:54.885" v="120" actId="478"/>
          <ac:grpSpMkLst>
            <pc:docMk/>
            <pc:sldMk cId="252440411" sldId="6040"/>
            <ac:grpSpMk id="9" creationId="{6C35449A-A7B0-4628-8FF9-6438B2787B86}"/>
          </ac:grpSpMkLst>
        </pc:grpChg>
        <pc:grpChg chg="add del mod">
          <ac:chgData name="Venkat Ayyadevara" userId="c1fca2c7-d50d-4524-8d71-b079760e4ee6" providerId="ADAL" clId="{A0A5712F-DA74-4496-A530-FEBE7CC2E4F7}" dt="2020-02-04T22:42:17.927" v="170"/>
          <ac:grpSpMkLst>
            <pc:docMk/>
            <pc:sldMk cId="252440411" sldId="6040"/>
            <ac:grpSpMk id="23" creationId="{0CFCAE78-DFB4-4FB0-8AD0-8E1BB1B3D663}"/>
          </ac:grpSpMkLst>
        </pc:grpChg>
        <pc:grpChg chg="add del mod">
          <ac:chgData name="Venkat Ayyadevara" userId="c1fca2c7-d50d-4524-8d71-b079760e4ee6" providerId="ADAL" clId="{A0A5712F-DA74-4496-A530-FEBE7CC2E4F7}" dt="2020-02-04T22:42:17.927" v="170"/>
          <ac:grpSpMkLst>
            <pc:docMk/>
            <pc:sldMk cId="252440411" sldId="6040"/>
            <ac:grpSpMk id="26" creationId="{09E44D98-A5DE-48A0-A465-6BA1C4339242}"/>
          </ac:grpSpMkLst>
        </pc:grpChg>
        <pc:grpChg chg="add mod">
          <ac:chgData name="Venkat Ayyadevara" userId="c1fca2c7-d50d-4524-8d71-b079760e4ee6" providerId="ADAL" clId="{A0A5712F-DA74-4496-A530-FEBE7CC2E4F7}" dt="2020-02-04T22:40:44.704" v="138" actId="571"/>
          <ac:grpSpMkLst>
            <pc:docMk/>
            <pc:sldMk cId="252440411" sldId="6040"/>
            <ac:grpSpMk id="31" creationId="{5C5687EE-6D84-4674-9189-3399061FBCD9}"/>
          </ac:grpSpMkLst>
        </pc:grpChg>
        <pc:grpChg chg="add mod">
          <ac:chgData name="Venkat Ayyadevara" userId="c1fca2c7-d50d-4524-8d71-b079760e4ee6" providerId="ADAL" clId="{A0A5712F-DA74-4496-A530-FEBE7CC2E4F7}" dt="2020-02-04T23:24:07.483" v="224" actId="1076"/>
          <ac:grpSpMkLst>
            <pc:docMk/>
            <pc:sldMk cId="252440411" sldId="6040"/>
            <ac:grpSpMk id="35" creationId="{80EB610C-04DC-4560-86C0-69EA301D1CE7}"/>
          </ac:grpSpMkLst>
        </pc:grpChg>
        <pc:grpChg chg="add mod">
          <ac:chgData name="Venkat Ayyadevara" userId="c1fca2c7-d50d-4524-8d71-b079760e4ee6" providerId="ADAL" clId="{A0A5712F-DA74-4496-A530-FEBE7CC2E4F7}" dt="2020-02-04T23:24:07.483" v="224" actId="1076"/>
          <ac:grpSpMkLst>
            <pc:docMk/>
            <pc:sldMk cId="252440411" sldId="6040"/>
            <ac:grpSpMk id="38" creationId="{E4FFF551-2343-4FFC-B66F-C4EED85AC506}"/>
          </ac:grpSpMkLst>
        </pc:grpChg>
        <pc:graphicFrameChg chg="mod">
          <ac:chgData name="Venkat Ayyadevara" userId="c1fca2c7-d50d-4524-8d71-b079760e4ee6" providerId="ADAL" clId="{A0A5712F-DA74-4496-A530-FEBE7CC2E4F7}" dt="2020-02-04T23:23:42.400" v="222" actId="1076"/>
          <ac:graphicFrameMkLst>
            <pc:docMk/>
            <pc:sldMk cId="252440411" sldId="6040"/>
            <ac:graphicFrameMk id="18" creationId="{DB45A027-C3AD-4898-9ECB-B9DABAD1DFD4}"/>
          </ac:graphicFrameMkLst>
        </pc:graphicFrameChg>
        <pc:picChg chg="mod">
          <ac:chgData name="Venkat Ayyadevara" userId="c1fca2c7-d50d-4524-8d71-b079760e4ee6" providerId="ADAL" clId="{A0A5712F-DA74-4496-A530-FEBE7CC2E4F7}" dt="2020-02-04T22:40:00.727" v="130" actId="1076"/>
          <ac:picMkLst>
            <pc:docMk/>
            <pc:sldMk cId="252440411" sldId="6040"/>
            <ac:picMk id="11" creationId="{6399AEFF-CE6E-4F74-8AE2-8B51CE9FF053}"/>
          </ac:picMkLst>
        </pc:picChg>
        <pc:picChg chg="add del mod">
          <ac:chgData name="Venkat Ayyadevara" userId="c1fca2c7-d50d-4524-8d71-b079760e4ee6" providerId="ADAL" clId="{A0A5712F-DA74-4496-A530-FEBE7CC2E4F7}" dt="2020-02-04T22:38:22.914" v="117"/>
          <ac:picMkLst>
            <pc:docMk/>
            <pc:sldMk cId="252440411" sldId="6040"/>
            <ac:picMk id="21" creationId="{22B65C0D-2E69-46FF-92D7-1B517C75E614}"/>
          </ac:picMkLst>
        </pc:picChg>
        <pc:picChg chg="add del mod">
          <ac:chgData name="Venkat Ayyadevara" userId="c1fca2c7-d50d-4524-8d71-b079760e4ee6" providerId="ADAL" clId="{A0A5712F-DA74-4496-A530-FEBE7CC2E4F7}" dt="2020-02-04T22:38:22.914" v="117"/>
          <ac:picMkLst>
            <pc:docMk/>
            <pc:sldMk cId="252440411" sldId="6040"/>
            <ac:picMk id="22" creationId="{B5D93250-43C8-43A7-B888-3DAAD85ADD52}"/>
          </ac:picMkLst>
        </pc:picChg>
        <pc:picChg chg="mod">
          <ac:chgData name="Venkat Ayyadevara" userId="c1fca2c7-d50d-4524-8d71-b079760e4ee6" providerId="ADAL" clId="{A0A5712F-DA74-4496-A530-FEBE7CC2E4F7}" dt="2020-02-04T22:42:17.209" v="167" actId="1076"/>
          <ac:picMkLst>
            <pc:docMk/>
            <pc:sldMk cId="252440411" sldId="6040"/>
            <ac:picMk id="29" creationId="{CCC03D1F-F5A1-482B-8D09-216A7C014CB4}"/>
          </ac:picMkLst>
        </pc:picChg>
        <pc:picChg chg="mod">
          <ac:chgData name="Venkat Ayyadevara" userId="c1fca2c7-d50d-4524-8d71-b079760e4ee6" providerId="ADAL" clId="{A0A5712F-DA74-4496-A530-FEBE7CC2E4F7}" dt="2020-02-04T23:23:10.462" v="219" actId="1076"/>
          <ac:picMkLst>
            <pc:docMk/>
            <pc:sldMk cId="252440411" sldId="6040"/>
            <ac:picMk id="37" creationId="{4453DB4D-9940-41E6-8908-170CE84197B5}"/>
          </ac:picMkLst>
        </pc:picChg>
        <pc:picChg chg="mod">
          <ac:chgData name="Venkat Ayyadevara" userId="c1fca2c7-d50d-4524-8d71-b079760e4ee6" providerId="ADAL" clId="{A0A5712F-DA74-4496-A530-FEBE7CC2E4F7}" dt="2020-02-04T23:21:00.158" v="197" actId="14100"/>
          <ac:picMkLst>
            <pc:docMk/>
            <pc:sldMk cId="252440411" sldId="6040"/>
            <ac:picMk id="40" creationId="{77656CFE-B194-4E91-9AFC-2DC29DA2F332}"/>
          </ac:picMkLst>
        </pc:picChg>
        <pc:picChg chg="mod">
          <ac:chgData name="Venkat Ayyadevara" userId="c1fca2c7-d50d-4524-8d71-b079760e4ee6" providerId="ADAL" clId="{A0A5712F-DA74-4496-A530-FEBE7CC2E4F7}" dt="2020-02-04T23:20:46.226" v="194" actId="1076"/>
          <ac:picMkLst>
            <pc:docMk/>
            <pc:sldMk cId="252440411" sldId="6040"/>
            <ac:picMk id="41" creationId="{63DF3ED3-6F7C-4170-8A6E-B0E2CF388F61}"/>
          </ac:picMkLst>
        </pc:picChg>
        <pc:cxnChg chg="mod">
          <ac:chgData name="Venkat Ayyadevara" userId="c1fca2c7-d50d-4524-8d71-b079760e4ee6" providerId="ADAL" clId="{A0A5712F-DA74-4496-A530-FEBE7CC2E4F7}" dt="2020-02-04T23:23:47.864" v="223" actId="1076"/>
          <ac:cxnSpMkLst>
            <pc:docMk/>
            <pc:sldMk cId="252440411" sldId="6040"/>
            <ac:cxnSpMk id="5" creationId="{EFD2263C-3DFA-4E52-B974-201553AF49A2}"/>
          </ac:cxnSpMkLst>
        </pc:cxnChg>
        <pc:cxnChg chg="mod">
          <ac:chgData name="Venkat Ayyadevara" userId="c1fca2c7-d50d-4524-8d71-b079760e4ee6" providerId="ADAL" clId="{A0A5712F-DA74-4496-A530-FEBE7CC2E4F7}" dt="2020-02-04T23:23:35.902" v="221" actId="1076"/>
          <ac:cxnSpMkLst>
            <pc:docMk/>
            <pc:sldMk cId="252440411" sldId="6040"/>
            <ac:cxnSpMk id="15" creationId="{3AF89604-566E-43B4-BD56-93347C11555D}"/>
          </ac:cxnSpMkLst>
        </pc:cxnChg>
      </pc:sldChg>
      <pc:sldChg chg="add del">
        <pc:chgData name="Venkat Ayyadevara" userId="c1fca2c7-d50d-4524-8d71-b079760e4ee6" providerId="ADAL" clId="{A0A5712F-DA74-4496-A530-FEBE7CC2E4F7}" dt="2020-02-04T22:05:15.587" v="101"/>
        <pc:sldMkLst>
          <pc:docMk/>
          <pc:sldMk cId="2741537367" sldId="6046"/>
        </pc:sldMkLst>
      </pc:sldChg>
      <pc:sldChg chg="del">
        <pc:chgData name="Venkat Ayyadevara" userId="c1fca2c7-d50d-4524-8d71-b079760e4ee6" providerId="ADAL" clId="{A0A5712F-DA74-4496-A530-FEBE7CC2E4F7}" dt="2020-02-04T22:03:50.296" v="93" actId="47"/>
        <pc:sldMkLst>
          <pc:docMk/>
          <pc:sldMk cId="2499771444" sldId="6059"/>
        </pc:sldMkLst>
      </pc:sldChg>
      <pc:sldChg chg="del">
        <pc:chgData name="Venkat Ayyadevara" userId="c1fca2c7-d50d-4524-8d71-b079760e4ee6" providerId="ADAL" clId="{A0A5712F-DA74-4496-A530-FEBE7CC2E4F7}" dt="2020-02-04T22:03:50.296" v="93" actId="47"/>
        <pc:sldMkLst>
          <pc:docMk/>
          <pc:sldMk cId="1079732950" sldId="6060"/>
        </pc:sldMkLst>
      </pc:sldChg>
      <pc:sldChg chg="del">
        <pc:chgData name="Venkat Ayyadevara" userId="c1fca2c7-d50d-4524-8d71-b079760e4ee6" providerId="ADAL" clId="{A0A5712F-DA74-4496-A530-FEBE7CC2E4F7}" dt="2020-02-04T21:48:26.056" v="71" actId="47"/>
        <pc:sldMkLst>
          <pc:docMk/>
          <pc:sldMk cId="2384192603" sldId="6061"/>
        </pc:sldMkLst>
      </pc:sldChg>
      <pc:sldChg chg="add del ord">
        <pc:chgData name="Venkat Ayyadevara" userId="c1fca2c7-d50d-4524-8d71-b079760e4ee6" providerId="ADAL" clId="{A0A5712F-DA74-4496-A530-FEBE7CC2E4F7}" dt="2020-02-04T22:18:23.360" v="107"/>
        <pc:sldMkLst>
          <pc:docMk/>
          <pc:sldMk cId="4215992922" sldId="2076136151"/>
        </pc:sldMkLst>
      </pc:sldChg>
      <pc:sldChg chg="del">
        <pc:chgData name="Venkat Ayyadevara" userId="c1fca2c7-d50d-4524-8d71-b079760e4ee6" providerId="ADAL" clId="{A0A5712F-DA74-4496-A530-FEBE7CC2E4F7}" dt="2020-02-04T22:02:55.787" v="89" actId="47"/>
        <pc:sldMkLst>
          <pc:docMk/>
          <pc:sldMk cId="1454716820" sldId="2076136155"/>
        </pc:sldMkLst>
      </pc:sldChg>
      <pc:sldChg chg="add del">
        <pc:chgData name="Venkat Ayyadevara" userId="c1fca2c7-d50d-4524-8d71-b079760e4ee6" providerId="ADAL" clId="{A0A5712F-DA74-4496-A530-FEBE7CC2E4F7}" dt="2020-02-04T22:05:15.587" v="101"/>
        <pc:sldMkLst>
          <pc:docMk/>
          <pc:sldMk cId="914141155" sldId="2076136162"/>
        </pc:sldMkLst>
      </pc:sldChg>
      <pc:sldChg chg="add del">
        <pc:chgData name="Venkat Ayyadevara" userId="c1fca2c7-d50d-4524-8d71-b079760e4ee6" providerId="ADAL" clId="{A0A5712F-DA74-4496-A530-FEBE7CC2E4F7}" dt="2020-02-04T22:05:15.587" v="101"/>
        <pc:sldMkLst>
          <pc:docMk/>
          <pc:sldMk cId="1025144828" sldId="2076136163"/>
        </pc:sldMkLst>
      </pc:sldChg>
      <pc:sldChg chg="del">
        <pc:chgData name="Venkat Ayyadevara" userId="c1fca2c7-d50d-4524-8d71-b079760e4ee6" providerId="ADAL" clId="{A0A5712F-DA74-4496-A530-FEBE7CC2E4F7}" dt="2020-02-04T22:02:55.787" v="89" actId="47"/>
        <pc:sldMkLst>
          <pc:docMk/>
          <pc:sldMk cId="3386359925" sldId="2076136164"/>
        </pc:sldMkLst>
      </pc:sldChg>
      <pc:sldChg chg="del">
        <pc:chgData name="Venkat Ayyadevara" userId="c1fca2c7-d50d-4524-8d71-b079760e4ee6" providerId="ADAL" clId="{A0A5712F-DA74-4496-A530-FEBE7CC2E4F7}" dt="2020-02-04T22:02:55.787" v="89" actId="47"/>
        <pc:sldMkLst>
          <pc:docMk/>
          <pc:sldMk cId="3713977733" sldId="2076136165"/>
        </pc:sldMkLst>
      </pc:sldChg>
      <pc:sldChg chg="add del">
        <pc:chgData name="Venkat Ayyadevara" userId="c1fca2c7-d50d-4524-8d71-b079760e4ee6" providerId="ADAL" clId="{A0A5712F-DA74-4496-A530-FEBE7CC2E4F7}" dt="2020-02-04T22:05:15.587" v="101"/>
        <pc:sldMkLst>
          <pc:docMk/>
          <pc:sldMk cId="3815228411" sldId="2076136168"/>
        </pc:sldMkLst>
      </pc:sldChg>
      <pc:sldChg chg="del">
        <pc:chgData name="Venkat Ayyadevara" userId="c1fca2c7-d50d-4524-8d71-b079760e4ee6" providerId="ADAL" clId="{A0A5712F-DA74-4496-A530-FEBE7CC2E4F7}" dt="2020-02-04T22:02:55.787" v="89" actId="47"/>
        <pc:sldMkLst>
          <pc:docMk/>
          <pc:sldMk cId="936280835" sldId="2076136175"/>
        </pc:sldMkLst>
      </pc:sldChg>
      <pc:sldChg chg="del">
        <pc:chgData name="Venkat Ayyadevara" userId="c1fca2c7-d50d-4524-8d71-b079760e4ee6" providerId="ADAL" clId="{A0A5712F-DA74-4496-A530-FEBE7CC2E4F7}" dt="2020-02-04T22:02:55.787" v="89" actId="47"/>
        <pc:sldMkLst>
          <pc:docMk/>
          <pc:sldMk cId="16615609" sldId="2076136184"/>
        </pc:sldMkLst>
      </pc:sldChg>
      <pc:sldChg chg="del">
        <pc:chgData name="Venkat Ayyadevara" userId="c1fca2c7-d50d-4524-8d71-b079760e4ee6" providerId="ADAL" clId="{A0A5712F-DA74-4496-A530-FEBE7CC2E4F7}" dt="2020-02-04T22:02:55.787" v="89" actId="47"/>
        <pc:sldMkLst>
          <pc:docMk/>
          <pc:sldMk cId="224026346" sldId="2076136185"/>
        </pc:sldMkLst>
      </pc:sldChg>
      <pc:sldChg chg="del">
        <pc:chgData name="Venkat Ayyadevara" userId="c1fca2c7-d50d-4524-8d71-b079760e4ee6" providerId="ADAL" clId="{A0A5712F-DA74-4496-A530-FEBE7CC2E4F7}" dt="2020-02-04T22:02:55.787" v="89" actId="47"/>
        <pc:sldMkLst>
          <pc:docMk/>
          <pc:sldMk cId="2585960547" sldId="2076136186"/>
        </pc:sldMkLst>
      </pc:sldChg>
      <pc:sldChg chg="add del">
        <pc:chgData name="Venkat Ayyadevara" userId="c1fca2c7-d50d-4524-8d71-b079760e4ee6" providerId="ADAL" clId="{A0A5712F-DA74-4496-A530-FEBE7CC2E4F7}" dt="2020-02-04T22:05:15.587" v="101"/>
        <pc:sldMkLst>
          <pc:docMk/>
          <pc:sldMk cId="1873572212" sldId="2076136187"/>
        </pc:sldMkLst>
      </pc:sldChg>
      <pc:sldChg chg="add del">
        <pc:chgData name="Venkat Ayyadevara" userId="c1fca2c7-d50d-4524-8d71-b079760e4ee6" providerId="ADAL" clId="{A0A5712F-DA74-4496-A530-FEBE7CC2E4F7}" dt="2020-02-04T22:05:15.587" v="101"/>
        <pc:sldMkLst>
          <pc:docMk/>
          <pc:sldMk cId="2868606068" sldId="2076136189"/>
        </pc:sldMkLst>
      </pc:sldChg>
      <pc:sldChg chg="del">
        <pc:chgData name="Venkat Ayyadevara" userId="c1fca2c7-d50d-4524-8d71-b079760e4ee6" providerId="ADAL" clId="{A0A5712F-DA74-4496-A530-FEBE7CC2E4F7}" dt="2020-02-04T22:02:55.787" v="89" actId="47"/>
        <pc:sldMkLst>
          <pc:docMk/>
          <pc:sldMk cId="4249779783" sldId="2076136190"/>
        </pc:sldMkLst>
      </pc:sldChg>
      <pc:sldChg chg="del">
        <pc:chgData name="Venkat Ayyadevara" userId="c1fca2c7-d50d-4524-8d71-b079760e4ee6" providerId="ADAL" clId="{A0A5712F-DA74-4496-A530-FEBE7CC2E4F7}" dt="2020-02-04T22:02:55.787" v="89" actId="47"/>
        <pc:sldMkLst>
          <pc:docMk/>
          <pc:sldMk cId="2986291093" sldId="2076136193"/>
        </pc:sldMkLst>
      </pc:sldChg>
      <pc:sldChg chg="del">
        <pc:chgData name="Venkat Ayyadevara" userId="c1fca2c7-d50d-4524-8d71-b079760e4ee6" providerId="ADAL" clId="{A0A5712F-DA74-4496-A530-FEBE7CC2E4F7}" dt="2020-02-04T22:02:55.787" v="89" actId="47"/>
        <pc:sldMkLst>
          <pc:docMk/>
          <pc:sldMk cId="125469694" sldId="2076136194"/>
        </pc:sldMkLst>
      </pc:sldChg>
      <pc:sldChg chg="add del">
        <pc:chgData name="Venkat Ayyadevara" userId="c1fca2c7-d50d-4524-8d71-b079760e4ee6" providerId="ADAL" clId="{A0A5712F-DA74-4496-A530-FEBE7CC2E4F7}" dt="2020-02-04T22:05:15.587" v="101"/>
        <pc:sldMkLst>
          <pc:docMk/>
          <pc:sldMk cId="1535501794" sldId="2076136197"/>
        </pc:sldMkLst>
      </pc:sldChg>
      <pc:sldChg chg="add del">
        <pc:chgData name="Venkat Ayyadevara" userId="c1fca2c7-d50d-4524-8d71-b079760e4ee6" providerId="ADAL" clId="{A0A5712F-DA74-4496-A530-FEBE7CC2E4F7}" dt="2020-02-04T22:05:15.587" v="101"/>
        <pc:sldMkLst>
          <pc:docMk/>
          <pc:sldMk cId="3906809822" sldId="2076136198"/>
        </pc:sldMkLst>
      </pc:sldChg>
      <pc:sldChg chg="add del">
        <pc:chgData name="Venkat Ayyadevara" userId="c1fca2c7-d50d-4524-8d71-b079760e4ee6" providerId="ADAL" clId="{A0A5712F-DA74-4496-A530-FEBE7CC2E4F7}" dt="2020-02-04T22:05:15.587" v="101"/>
        <pc:sldMkLst>
          <pc:docMk/>
          <pc:sldMk cId="3119488967" sldId="2076136199"/>
        </pc:sldMkLst>
      </pc:sldChg>
      <pc:sldChg chg="add del">
        <pc:chgData name="Venkat Ayyadevara" userId="c1fca2c7-d50d-4524-8d71-b079760e4ee6" providerId="ADAL" clId="{A0A5712F-DA74-4496-A530-FEBE7CC2E4F7}" dt="2020-02-04T22:05:15.587" v="101"/>
        <pc:sldMkLst>
          <pc:docMk/>
          <pc:sldMk cId="98362682" sldId="2076136200"/>
        </pc:sldMkLst>
      </pc:sldChg>
      <pc:sldChg chg="del">
        <pc:chgData name="Venkat Ayyadevara" userId="c1fca2c7-d50d-4524-8d71-b079760e4ee6" providerId="ADAL" clId="{A0A5712F-DA74-4496-A530-FEBE7CC2E4F7}" dt="2020-02-04T22:02:55.787" v="89" actId="47"/>
        <pc:sldMkLst>
          <pc:docMk/>
          <pc:sldMk cId="3315160651" sldId="2076136202"/>
        </pc:sldMkLst>
      </pc:sldChg>
      <pc:sldChg chg="del">
        <pc:chgData name="Venkat Ayyadevara" userId="c1fca2c7-d50d-4524-8d71-b079760e4ee6" providerId="ADAL" clId="{A0A5712F-DA74-4496-A530-FEBE7CC2E4F7}" dt="2020-02-04T21:47:56.781" v="63" actId="47"/>
        <pc:sldMkLst>
          <pc:docMk/>
          <pc:sldMk cId="3351889445" sldId="2076136204"/>
        </pc:sldMkLst>
      </pc:sldChg>
      <pc:sldChg chg="del">
        <pc:chgData name="Venkat Ayyadevara" userId="c1fca2c7-d50d-4524-8d71-b079760e4ee6" providerId="ADAL" clId="{A0A5712F-DA74-4496-A530-FEBE7CC2E4F7}" dt="2020-02-04T22:02:55.787" v="89" actId="47"/>
        <pc:sldMkLst>
          <pc:docMk/>
          <pc:sldMk cId="1349346945" sldId="2076136205"/>
        </pc:sldMkLst>
      </pc:sldChg>
      <pc:sldChg chg="del">
        <pc:chgData name="Venkat Ayyadevara" userId="c1fca2c7-d50d-4524-8d71-b079760e4ee6" providerId="ADAL" clId="{A0A5712F-DA74-4496-A530-FEBE7CC2E4F7}" dt="2020-02-04T22:02:55.787" v="89" actId="47"/>
        <pc:sldMkLst>
          <pc:docMk/>
          <pc:sldMk cId="2659955567" sldId="2076136206"/>
        </pc:sldMkLst>
      </pc:sldChg>
      <pc:sldChg chg="del">
        <pc:chgData name="Venkat Ayyadevara" userId="c1fca2c7-d50d-4524-8d71-b079760e4ee6" providerId="ADAL" clId="{A0A5712F-DA74-4496-A530-FEBE7CC2E4F7}" dt="2020-02-04T22:02:55.787" v="89" actId="47"/>
        <pc:sldMkLst>
          <pc:docMk/>
          <pc:sldMk cId="2690368006" sldId="2076136207"/>
        </pc:sldMkLst>
      </pc:sldChg>
      <pc:sldChg chg="add del">
        <pc:chgData name="Venkat Ayyadevara" userId="c1fca2c7-d50d-4524-8d71-b079760e4ee6" providerId="ADAL" clId="{A0A5712F-DA74-4496-A530-FEBE7CC2E4F7}" dt="2020-02-04T22:05:15.587" v="101"/>
        <pc:sldMkLst>
          <pc:docMk/>
          <pc:sldMk cId="4161214357" sldId="2076136208"/>
        </pc:sldMkLst>
      </pc:sldChg>
      <pc:sldChg chg="add del">
        <pc:chgData name="Venkat Ayyadevara" userId="c1fca2c7-d50d-4524-8d71-b079760e4ee6" providerId="ADAL" clId="{A0A5712F-DA74-4496-A530-FEBE7CC2E4F7}" dt="2020-02-04T22:05:15.587" v="101"/>
        <pc:sldMkLst>
          <pc:docMk/>
          <pc:sldMk cId="568201332" sldId="2076136209"/>
        </pc:sldMkLst>
      </pc:sldChg>
      <pc:sldChg chg="add del">
        <pc:chgData name="Venkat Ayyadevara" userId="c1fca2c7-d50d-4524-8d71-b079760e4ee6" providerId="ADAL" clId="{A0A5712F-DA74-4496-A530-FEBE7CC2E4F7}" dt="2020-02-04T22:05:15.587" v="101"/>
        <pc:sldMkLst>
          <pc:docMk/>
          <pc:sldMk cId="505148758" sldId="2076136210"/>
        </pc:sldMkLst>
      </pc:sldChg>
      <pc:sldChg chg="add del">
        <pc:chgData name="Venkat Ayyadevara" userId="c1fca2c7-d50d-4524-8d71-b079760e4ee6" providerId="ADAL" clId="{A0A5712F-DA74-4496-A530-FEBE7CC2E4F7}" dt="2020-02-04T22:05:15.587" v="101"/>
        <pc:sldMkLst>
          <pc:docMk/>
          <pc:sldMk cId="4173927167" sldId="2076136211"/>
        </pc:sldMkLst>
      </pc:sldChg>
      <pc:sldChg chg="add del">
        <pc:chgData name="Venkat Ayyadevara" userId="c1fca2c7-d50d-4524-8d71-b079760e4ee6" providerId="ADAL" clId="{A0A5712F-DA74-4496-A530-FEBE7CC2E4F7}" dt="2020-02-04T22:05:15.587" v="101"/>
        <pc:sldMkLst>
          <pc:docMk/>
          <pc:sldMk cId="582160250" sldId="2076136212"/>
        </pc:sldMkLst>
      </pc:sldChg>
      <pc:sldChg chg="add del">
        <pc:chgData name="Venkat Ayyadevara" userId="c1fca2c7-d50d-4524-8d71-b079760e4ee6" providerId="ADAL" clId="{A0A5712F-DA74-4496-A530-FEBE7CC2E4F7}" dt="2020-02-04T22:05:15.587" v="101"/>
        <pc:sldMkLst>
          <pc:docMk/>
          <pc:sldMk cId="666771236" sldId="2076136213"/>
        </pc:sldMkLst>
      </pc:sldChg>
      <pc:sldChg chg="add del">
        <pc:chgData name="Venkat Ayyadevara" userId="c1fca2c7-d50d-4524-8d71-b079760e4ee6" providerId="ADAL" clId="{A0A5712F-DA74-4496-A530-FEBE7CC2E4F7}" dt="2020-02-04T22:05:15.587" v="101"/>
        <pc:sldMkLst>
          <pc:docMk/>
          <pc:sldMk cId="1422902556" sldId="2076136214"/>
        </pc:sldMkLst>
      </pc:sldChg>
      <pc:sldChg chg="add del">
        <pc:chgData name="Venkat Ayyadevara" userId="c1fca2c7-d50d-4524-8d71-b079760e4ee6" providerId="ADAL" clId="{A0A5712F-DA74-4496-A530-FEBE7CC2E4F7}" dt="2020-02-04T22:17:34.287" v="102" actId="47"/>
        <pc:sldMkLst>
          <pc:docMk/>
          <pc:sldMk cId="3914093023" sldId="2076136215"/>
        </pc:sldMkLst>
      </pc:sldChg>
      <pc:sldChg chg="add del ord">
        <pc:chgData name="Venkat Ayyadevara" userId="c1fca2c7-d50d-4524-8d71-b079760e4ee6" providerId="ADAL" clId="{A0A5712F-DA74-4496-A530-FEBE7CC2E4F7}" dt="2020-02-04T22:18:23.360" v="107"/>
        <pc:sldMkLst>
          <pc:docMk/>
          <pc:sldMk cId="3641308166" sldId="2076136216"/>
        </pc:sldMkLst>
      </pc:sldChg>
      <pc:sldChg chg="del">
        <pc:chgData name="Venkat Ayyadevara" userId="c1fca2c7-d50d-4524-8d71-b079760e4ee6" providerId="ADAL" clId="{A0A5712F-DA74-4496-A530-FEBE7CC2E4F7}" dt="2020-02-04T22:00:59.198" v="83" actId="47"/>
        <pc:sldMkLst>
          <pc:docMk/>
          <pc:sldMk cId="1511034317" sldId="2076136217"/>
        </pc:sldMkLst>
      </pc:sldChg>
      <pc:sldChg chg="del">
        <pc:chgData name="Venkat Ayyadevara" userId="c1fca2c7-d50d-4524-8d71-b079760e4ee6" providerId="ADAL" clId="{A0A5712F-DA74-4496-A530-FEBE7CC2E4F7}" dt="2020-02-04T22:02:55.787" v="89" actId="47"/>
        <pc:sldMkLst>
          <pc:docMk/>
          <pc:sldMk cId="2305853230" sldId="2076136218"/>
        </pc:sldMkLst>
      </pc:sldChg>
      <pc:sldChg chg="add del">
        <pc:chgData name="Venkat Ayyadevara" userId="c1fca2c7-d50d-4524-8d71-b079760e4ee6" providerId="ADAL" clId="{A0A5712F-DA74-4496-A530-FEBE7CC2E4F7}" dt="2020-02-04T22:00:04.457" v="78" actId="47"/>
        <pc:sldMkLst>
          <pc:docMk/>
          <pc:sldMk cId="4077068759" sldId="2076136219"/>
        </pc:sldMkLst>
      </pc:sldChg>
      <pc:sldChg chg="del">
        <pc:chgData name="Venkat Ayyadevara" userId="c1fca2c7-d50d-4524-8d71-b079760e4ee6" providerId="ADAL" clId="{A0A5712F-DA74-4496-A530-FEBE7CC2E4F7}" dt="2020-02-04T22:02:55.787" v="89" actId="47"/>
        <pc:sldMkLst>
          <pc:docMk/>
          <pc:sldMk cId="1885105195" sldId="2076136220"/>
        </pc:sldMkLst>
      </pc:sldChg>
      <pc:sldChg chg="add del">
        <pc:chgData name="Venkat Ayyadevara" userId="c1fca2c7-d50d-4524-8d71-b079760e4ee6" providerId="ADAL" clId="{A0A5712F-DA74-4496-A530-FEBE7CC2E4F7}" dt="2020-02-04T22:05:15.587" v="101"/>
        <pc:sldMkLst>
          <pc:docMk/>
          <pc:sldMk cId="486988995" sldId="2076136221"/>
        </pc:sldMkLst>
      </pc:sldChg>
      <pc:sldChg chg="del">
        <pc:chgData name="Venkat Ayyadevara" userId="c1fca2c7-d50d-4524-8d71-b079760e4ee6" providerId="ADAL" clId="{A0A5712F-DA74-4496-A530-FEBE7CC2E4F7}" dt="2020-02-04T21:48:10.958" v="67" actId="47"/>
        <pc:sldMkLst>
          <pc:docMk/>
          <pc:sldMk cId="1271427349" sldId="2076136222"/>
        </pc:sldMkLst>
      </pc:sldChg>
      <pc:sldChg chg="addSp delSp modSp add del mod">
        <pc:chgData name="Venkat Ayyadevara" userId="c1fca2c7-d50d-4524-8d71-b079760e4ee6" providerId="ADAL" clId="{A0A5712F-DA74-4496-A530-FEBE7CC2E4F7}" dt="2020-02-04T22:38:43.477" v="119" actId="164"/>
        <pc:sldMkLst>
          <pc:docMk/>
          <pc:sldMk cId="3364933163" sldId="2076136223"/>
        </pc:sldMkLst>
        <pc:spChg chg="add del">
          <ac:chgData name="Venkat Ayyadevara" userId="c1fca2c7-d50d-4524-8d71-b079760e4ee6" providerId="ADAL" clId="{A0A5712F-DA74-4496-A530-FEBE7CC2E4F7}" dt="2020-02-04T21:46:13.681" v="4"/>
          <ac:spMkLst>
            <pc:docMk/>
            <pc:sldMk cId="3364933163" sldId="2076136223"/>
            <ac:spMk id="7" creationId="{BCE6E11D-66F5-4204-82F6-C5CE74224FB9}"/>
          </ac:spMkLst>
        </pc:spChg>
        <pc:spChg chg="add del">
          <ac:chgData name="Venkat Ayyadevara" userId="c1fca2c7-d50d-4524-8d71-b079760e4ee6" providerId="ADAL" clId="{A0A5712F-DA74-4496-A530-FEBE7CC2E4F7}" dt="2020-02-04T21:46:13.681" v="4"/>
          <ac:spMkLst>
            <pc:docMk/>
            <pc:sldMk cId="3364933163" sldId="2076136223"/>
            <ac:spMk id="9" creationId="{F4C832EB-07A7-4139-94A0-50BD0F0F1D75}"/>
          </ac:spMkLst>
        </pc:spChg>
        <pc:spChg chg="del mod">
          <ac:chgData name="Venkat Ayyadevara" userId="c1fca2c7-d50d-4524-8d71-b079760e4ee6" providerId="ADAL" clId="{A0A5712F-DA74-4496-A530-FEBE7CC2E4F7}" dt="2020-02-04T21:47:05.742" v="52" actId="478"/>
          <ac:spMkLst>
            <pc:docMk/>
            <pc:sldMk cId="3364933163" sldId="2076136223"/>
            <ac:spMk id="10" creationId="{3B311261-7C4D-4CFB-AB2C-FBAFEAC8C4B3}"/>
          </ac:spMkLst>
        </pc:spChg>
        <pc:spChg chg="add del">
          <ac:chgData name="Venkat Ayyadevara" userId="c1fca2c7-d50d-4524-8d71-b079760e4ee6" providerId="ADAL" clId="{A0A5712F-DA74-4496-A530-FEBE7CC2E4F7}" dt="2020-02-04T21:46:49.218" v="48"/>
          <ac:spMkLst>
            <pc:docMk/>
            <pc:sldMk cId="3364933163" sldId="2076136223"/>
            <ac:spMk id="13" creationId="{8C04C5B2-0058-4169-98E5-A8E5D7FFB571}"/>
          </ac:spMkLst>
        </pc:spChg>
        <pc:spChg chg="add del">
          <ac:chgData name="Venkat Ayyadevara" userId="c1fca2c7-d50d-4524-8d71-b079760e4ee6" providerId="ADAL" clId="{A0A5712F-DA74-4496-A530-FEBE7CC2E4F7}" dt="2020-02-04T21:46:49.218" v="48"/>
          <ac:spMkLst>
            <pc:docMk/>
            <pc:sldMk cId="3364933163" sldId="2076136223"/>
            <ac:spMk id="14" creationId="{D51440E6-8FFD-4084-9837-16E6A1B52EFD}"/>
          </ac:spMkLst>
        </pc:spChg>
        <pc:spChg chg="add del mod">
          <ac:chgData name="Venkat Ayyadevara" userId="c1fca2c7-d50d-4524-8d71-b079760e4ee6" providerId="ADAL" clId="{A0A5712F-DA74-4496-A530-FEBE7CC2E4F7}" dt="2020-02-04T21:47:03.135" v="51" actId="21"/>
          <ac:spMkLst>
            <pc:docMk/>
            <pc:sldMk cId="3364933163" sldId="2076136223"/>
            <ac:spMk id="17" creationId="{C30131C7-765A-4AA6-9FB5-366D9850F30A}"/>
          </ac:spMkLst>
        </pc:spChg>
        <pc:spChg chg="add del mod">
          <ac:chgData name="Venkat Ayyadevara" userId="c1fca2c7-d50d-4524-8d71-b079760e4ee6" providerId="ADAL" clId="{A0A5712F-DA74-4496-A530-FEBE7CC2E4F7}" dt="2020-02-04T21:47:03.135" v="51" actId="21"/>
          <ac:spMkLst>
            <pc:docMk/>
            <pc:sldMk cId="3364933163" sldId="2076136223"/>
            <ac:spMk id="18" creationId="{241F6D34-3456-40F0-9A3D-F87930DD7E15}"/>
          </ac:spMkLst>
        </pc:spChg>
        <pc:spChg chg="add mod">
          <ac:chgData name="Venkat Ayyadevara" userId="c1fca2c7-d50d-4524-8d71-b079760e4ee6" providerId="ADAL" clId="{A0A5712F-DA74-4496-A530-FEBE7CC2E4F7}" dt="2020-02-04T22:38:36.901" v="118" actId="164"/>
          <ac:spMkLst>
            <pc:docMk/>
            <pc:sldMk cId="3364933163" sldId="2076136223"/>
            <ac:spMk id="21" creationId="{0A551F31-1CA1-4474-B9B8-F747973DA150}"/>
          </ac:spMkLst>
        </pc:spChg>
        <pc:spChg chg="add mod">
          <ac:chgData name="Venkat Ayyadevara" userId="c1fca2c7-d50d-4524-8d71-b079760e4ee6" providerId="ADAL" clId="{A0A5712F-DA74-4496-A530-FEBE7CC2E4F7}" dt="2020-02-04T22:38:43.477" v="119" actId="164"/>
          <ac:spMkLst>
            <pc:docMk/>
            <pc:sldMk cId="3364933163" sldId="2076136223"/>
            <ac:spMk id="22" creationId="{B39BCB7A-9A87-4385-86D4-33F8B6010EED}"/>
          </ac:spMkLst>
        </pc:spChg>
        <pc:spChg chg="add del">
          <ac:chgData name="Venkat Ayyadevara" userId="c1fca2c7-d50d-4524-8d71-b079760e4ee6" providerId="ADAL" clId="{A0A5712F-DA74-4496-A530-FEBE7CC2E4F7}" dt="2020-02-04T21:47:11.340" v="55"/>
          <ac:spMkLst>
            <pc:docMk/>
            <pc:sldMk cId="3364933163" sldId="2076136223"/>
            <ac:spMk id="25" creationId="{3DA03A42-BE7D-42D8-ABBA-EBD29AF83F2E}"/>
          </ac:spMkLst>
        </pc:spChg>
        <pc:spChg chg="add del">
          <ac:chgData name="Venkat Ayyadevara" userId="c1fca2c7-d50d-4524-8d71-b079760e4ee6" providerId="ADAL" clId="{A0A5712F-DA74-4496-A530-FEBE7CC2E4F7}" dt="2020-02-04T21:47:11.340" v="55"/>
          <ac:spMkLst>
            <pc:docMk/>
            <pc:sldMk cId="3364933163" sldId="2076136223"/>
            <ac:spMk id="26" creationId="{7A97E4CF-5863-41B4-A983-2AB21E2D2C6B}"/>
          </ac:spMkLst>
        </pc:spChg>
        <pc:grpChg chg="add mod">
          <ac:chgData name="Venkat Ayyadevara" userId="c1fca2c7-d50d-4524-8d71-b079760e4ee6" providerId="ADAL" clId="{A0A5712F-DA74-4496-A530-FEBE7CC2E4F7}" dt="2020-02-04T22:38:36.901" v="118" actId="164"/>
          <ac:grpSpMkLst>
            <pc:docMk/>
            <pc:sldMk cId="3364933163" sldId="2076136223"/>
            <ac:grpSpMk id="2" creationId="{310715ED-7C5E-40C0-978C-C6531EB73C74}"/>
          </ac:grpSpMkLst>
        </pc:grpChg>
        <pc:grpChg chg="add mod">
          <ac:chgData name="Venkat Ayyadevara" userId="c1fca2c7-d50d-4524-8d71-b079760e4ee6" providerId="ADAL" clId="{A0A5712F-DA74-4496-A530-FEBE7CC2E4F7}" dt="2020-02-04T22:38:43.477" v="119" actId="164"/>
          <ac:grpSpMkLst>
            <pc:docMk/>
            <pc:sldMk cId="3364933163" sldId="2076136223"/>
            <ac:grpSpMk id="6" creationId="{73CAE7E0-73FD-4C7F-9606-7CA7B81E7246}"/>
          </ac:grpSpMkLst>
        </pc:grpChg>
        <pc:picChg chg="del">
          <ac:chgData name="Venkat Ayyadevara" userId="c1fca2c7-d50d-4524-8d71-b079760e4ee6" providerId="ADAL" clId="{A0A5712F-DA74-4496-A530-FEBE7CC2E4F7}" dt="2020-02-04T21:47:18.742" v="58" actId="478"/>
          <ac:picMkLst>
            <pc:docMk/>
            <pc:sldMk cId="3364933163" sldId="2076136223"/>
            <ac:picMk id="4" creationId="{7913AE39-69F5-46F2-A123-EE6CE4B591A9}"/>
          </ac:picMkLst>
        </pc:picChg>
        <pc:picChg chg="del">
          <ac:chgData name="Venkat Ayyadevara" userId="c1fca2c7-d50d-4524-8d71-b079760e4ee6" providerId="ADAL" clId="{A0A5712F-DA74-4496-A530-FEBE7CC2E4F7}" dt="2020-02-04T21:47:05.742" v="52" actId="478"/>
          <ac:picMkLst>
            <pc:docMk/>
            <pc:sldMk cId="3364933163" sldId="2076136223"/>
            <ac:picMk id="5" creationId="{B6C2BEE2-6CC1-414E-A39E-D4900871F42E}"/>
          </ac:picMkLst>
        </pc:picChg>
        <pc:picChg chg="add del">
          <ac:chgData name="Venkat Ayyadevara" userId="c1fca2c7-d50d-4524-8d71-b079760e4ee6" providerId="ADAL" clId="{A0A5712F-DA74-4496-A530-FEBE7CC2E4F7}" dt="2020-02-04T21:46:13.681" v="4"/>
          <ac:picMkLst>
            <pc:docMk/>
            <pc:sldMk cId="3364933163" sldId="2076136223"/>
            <ac:picMk id="11" creationId="{19EDCE57-BD6E-475E-99A5-05DF079DD9DB}"/>
          </ac:picMkLst>
        </pc:picChg>
        <pc:picChg chg="add del">
          <ac:chgData name="Venkat Ayyadevara" userId="c1fca2c7-d50d-4524-8d71-b079760e4ee6" providerId="ADAL" clId="{A0A5712F-DA74-4496-A530-FEBE7CC2E4F7}" dt="2020-02-04T21:46:13.681" v="4"/>
          <ac:picMkLst>
            <pc:docMk/>
            <pc:sldMk cId="3364933163" sldId="2076136223"/>
            <ac:picMk id="12" creationId="{93BB74C5-FB19-41B1-9893-859014CCE065}"/>
          </ac:picMkLst>
        </pc:picChg>
        <pc:picChg chg="add del">
          <ac:chgData name="Venkat Ayyadevara" userId="c1fca2c7-d50d-4524-8d71-b079760e4ee6" providerId="ADAL" clId="{A0A5712F-DA74-4496-A530-FEBE7CC2E4F7}" dt="2020-02-04T21:46:49.218" v="48"/>
          <ac:picMkLst>
            <pc:docMk/>
            <pc:sldMk cId="3364933163" sldId="2076136223"/>
            <ac:picMk id="15" creationId="{1A8964BC-48D8-451E-BF92-A4637707EFE4}"/>
          </ac:picMkLst>
        </pc:picChg>
        <pc:picChg chg="add del">
          <ac:chgData name="Venkat Ayyadevara" userId="c1fca2c7-d50d-4524-8d71-b079760e4ee6" providerId="ADAL" clId="{A0A5712F-DA74-4496-A530-FEBE7CC2E4F7}" dt="2020-02-04T21:46:49.218" v="48"/>
          <ac:picMkLst>
            <pc:docMk/>
            <pc:sldMk cId="3364933163" sldId="2076136223"/>
            <ac:picMk id="16" creationId="{A185E566-BCD7-485D-8B47-B20A52F40914}"/>
          </ac:picMkLst>
        </pc:picChg>
        <pc:picChg chg="add del mod">
          <ac:chgData name="Venkat Ayyadevara" userId="c1fca2c7-d50d-4524-8d71-b079760e4ee6" providerId="ADAL" clId="{A0A5712F-DA74-4496-A530-FEBE7CC2E4F7}" dt="2020-02-04T21:47:03.135" v="51" actId="21"/>
          <ac:picMkLst>
            <pc:docMk/>
            <pc:sldMk cId="3364933163" sldId="2076136223"/>
            <ac:picMk id="19" creationId="{5A27D58D-0AC9-4B10-A693-DBA8E2B7A3B7}"/>
          </ac:picMkLst>
        </pc:picChg>
        <pc:picChg chg="add del mod">
          <ac:chgData name="Venkat Ayyadevara" userId="c1fca2c7-d50d-4524-8d71-b079760e4ee6" providerId="ADAL" clId="{A0A5712F-DA74-4496-A530-FEBE7CC2E4F7}" dt="2020-02-04T21:47:03.135" v="51" actId="21"/>
          <ac:picMkLst>
            <pc:docMk/>
            <pc:sldMk cId="3364933163" sldId="2076136223"/>
            <ac:picMk id="20" creationId="{E8918BF2-224F-4067-A051-DAB98CC6E9ED}"/>
          </ac:picMkLst>
        </pc:picChg>
        <pc:picChg chg="add mod">
          <ac:chgData name="Venkat Ayyadevara" userId="c1fca2c7-d50d-4524-8d71-b079760e4ee6" providerId="ADAL" clId="{A0A5712F-DA74-4496-A530-FEBE7CC2E4F7}" dt="2020-02-04T22:38:36.901" v="118" actId="164"/>
          <ac:picMkLst>
            <pc:docMk/>
            <pc:sldMk cId="3364933163" sldId="2076136223"/>
            <ac:picMk id="23" creationId="{8B7ECCFA-2848-48DC-A5C9-1FDB3C8CBF7D}"/>
          </ac:picMkLst>
        </pc:picChg>
        <pc:picChg chg="add mod">
          <ac:chgData name="Venkat Ayyadevara" userId="c1fca2c7-d50d-4524-8d71-b079760e4ee6" providerId="ADAL" clId="{A0A5712F-DA74-4496-A530-FEBE7CC2E4F7}" dt="2020-02-04T22:38:43.477" v="119" actId="164"/>
          <ac:picMkLst>
            <pc:docMk/>
            <pc:sldMk cId="3364933163" sldId="2076136223"/>
            <ac:picMk id="24" creationId="{4F09F29C-FC5A-461E-8583-7A93124037D9}"/>
          </ac:picMkLst>
        </pc:picChg>
        <pc:picChg chg="add del">
          <ac:chgData name="Venkat Ayyadevara" userId="c1fca2c7-d50d-4524-8d71-b079760e4ee6" providerId="ADAL" clId="{A0A5712F-DA74-4496-A530-FEBE7CC2E4F7}" dt="2020-02-04T21:47:11.340" v="55"/>
          <ac:picMkLst>
            <pc:docMk/>
            <pc:sldMk cId="3364933163" sldId="2076136223"/>
            <ac:picMk id="27" creationId="{D1E8F38A-858C-4E3E-98AB-36E9F9DACCD6}"/>
          </ac:picMkLst>
        </pc:picChg>
        <pc:picChg chg="add del">
          <ac:chgData name="Venkat Ayyadevara" userId="c1fca2c7-d50d-4524-8d71-b079760e4ee6" providerId="ADAL" clId="{A0A5712F-DA74-4496-A530-FEBE7CC2E4F7}" dt="2020-02-04T21:47:11.340" v="55"/>
          <ac:picMkLst>
            <pc:docMk/>
            <pc:sldMk cId="3364933163" sldId="2076136223"/>
            <ac:picMk id="28" creationId="{F44C1163-2D75-44B8-A628-D00D8052C792}"/>
          </ac:picMkLst>
        </pc:picChg>
        <pc:picChg chg="add mod">
          <ac:chgData name="Venkat Ayyadevara" userId="c1fca2c7-d50d-4524-8d71-b079760e4ee6" providerId="ADAL" clId="{A0A5712F-DA74-4496-A530-FEBE7CC2E4F7}" dt="2020-02-04T22:38:36.901" v="118" actId="164"/>
          <ac:picMkLst>
            <pc:docMk/>
            <pc:sldMk cId="3364933163" sldId="2076136223"/>
            <ac:picMk id="29" creationId="{41156396-0C6D-4EB7-AD8F-53B60E1379F1}"/>
          </ac:picMkLst>
        </pc:picChg>
      </pc:sldChg>
      <pc:sldChg chg="add del">
        <pc:chgData name="Venkat Ayyadevara" userId="c1fca2c7-d50d-4524-8d71-b079760e4ee6" providerId="ADAL" clId="{A0A5712F-DA74-4496-A530-FEBE7CC2E4F7}" dt="2020-02-04T21:48:09.164" v="66"/>
        <pc:sldMkLst>
          <pc:docMk/>
          <pc:sldMk cId="1694930889" sldId="2076136224"/>
        </pc:sldMkLst>
      </pc:sldChg>
      <pc:sldChg chg="add">
        <pc:chgData name="Venkat Ayyadevara" userId="c1fca2c7-d50d-4524-8d71-b079760e4ee6" providerId="ADAL" clId="{A0A5712F-DA74-4496-A530-FEBE7CC2E4F7}" dt="2020-02-04T21:48:09.164" v="66"/>
        <pc:sldMkLst>
          <pc:docMk/>
          <pc:sldMk cId="1640731290" sldId="2076136225"/>
        </pc:sldMkLst>
      </pc:sldChg>
      <pc:sldChg chg="add del">
        <pc:chgData name="Venkat Ayyadevara" userId="c1fca2c7-d50d-4524-8d71-b079760e4ee6" providerId="ADAL" clId="{A0A5712F-DA74-4496-A530-FEBE7CC2E4F7}" dt="2020-02-04T21:48:09.107" v="65"/>
        <pc:sldMkLst>
          <pc:docMk/>
          <pc:sldMk cId="3405686581" sldId="2076136225"/>
        </pc:sldMkLst>
      </pc:sldChg>
      <pc:sldChg chg="add del">
        <pc:chgData name="Venkat Ayyadevara" userId="c1fca2c7-d50d-4524-8d71-b079760e4ee6" providerId="ADAL" clId="{A0A5712F-DA74-4496-A530-FEBE7CC2E4F7}" dt="2020-02-04T21:48:24.202" v="69"/>
        <pc:sldMkLst>
          <pc:docMk/>
          <pc:sldMk cId="114437302" sldId="2076136226"/>
        </pc:sldMkLst>
      </pc:sldChg>
      <pc:sldChg chg="modSp add mod">
        <pc:chgData name="Venkat Ayyadevara" userId="c1fca2c7-d50d-4524-8d71-b079760e4ee6" providerId="ADAL" clId="{A0A5712F-DA74-4496-A530-FEBE7CC2E4F7}" dt="2020-02-06T14:39:39.467" v="258" actId="20577"/>
        <pc:sldMkLst>
          <pc:docMk/>
          <pc:sldMk cId="3937463392" sldId="2076136226"/>
        </pc:sldMkLst>
        <pc:spChg chg="mod">
          <ac:chgData name="Venkat Ayyadevara" userId="c1fca2c7-d50d-4524-8d71-b079760e4ee6" providerId="ADAL" clId="{A0A5712F-DA74-4496-A530-FEBE7CC2E4F7}" dt="2020-02-06T14:39:39.467" v="258" actId="20577"/>
          <ac:spMkLst>
            <pc:docMk/>
            <pc:sldMk cId="3937463392" sldId="2076136226"/>
            <ac:spMk id="3" creationId="{36DC663C-33A9-4929-902A-AAC099A72D26}"/>
          </ac:spMkLst>
        </pc:spChg>
      </pc:sldChg>
      <pc:sldChg chg="add del">
        <pc:chgData name="Venkat Ayyadevara" userId="c1fca2c7-d50d-4524-8d71-b079760e4ee6" providerId="ADAL" clId="{A0A5712F-DA74-4496-A530-FEBE7CC2E4F7}" dt="2020-02-04T22:00:00.746" v="76"/>
        <pc:sldMkLst>
          <pc:docMk/>
          <pc:sldMk cId="1344863350" sldId="2076136227"/>
        </pc:sldMkLst>
      </pc:sldChg>
      <pc:sldChg chg="add">
        <pc:chgData name="Venkat Ayyadevara" userId="c1fca2c7-d50d-4524-8d71-b079760e4ee6" providerId="ADAL" clId="{A0A5712F-DA74-4496-A530-FEBE7CC2E4F7}" dt="2020-02-04T22:00:00.812" v="77"/>
        <pc:sldMkLst>
          <pc:docMk/>
          <pc:sldMk cId="3041604731" sldId="2076136227"/>
        </pc:sldMkLst>
      </pc:sldChg>
      <pc:sldChg chg="add">
        <pc:chgData name="Venkat Ayyadevara" userId="c1fca2c7-d50d-4524-8d71-b079760e4ee6" providerId="ADAL" clId="{A0A5712F-DA74-4496-A530-FEBE7CC2E4F7}" dt="2020-02-04T22:00:00.812" v="77"/>
        <pc:sldMkLst>
          <pc:docMk/>
          <pc:sldMk cId="1535598945" sldId="2076136228"/>
        </pc:sldMkLst>
      </pc:sldChg>
      <pc:sldChg chg="add del">
        <pc:chgData name="Venkat Ayyadevara" userId="c1fca2c7-d50d-4524-8d71-b079760e4ee6" providerId="ADAL" clId="{A0A5712F-DA74-4496-A530-FEBE7CC2E4F7}" dt="2020-02-04T22:00:00.746" v="76"/>
        <pc:sldMkLst>
          <pc:docMk/>
          <pc:sldMk cId="4257945332" sldId="2076136228"/>
        </pc:sldMkLst>
      </pc:sldChg>
      <pc:sldChg chg="add del">
        <pc:chgData name="Venkat Ayyadevara" userId="c1fca2c7-d50d-4524-8d71-b079760e4ee6" providerId="ADAL" clId="{A0A5712F-DA74-4496-A530-FEBE7CC2E4F7}" dt="2020-02-04T22:00:00.746" v="76"/>
        <pc:sldMkLst>
          <pc:docMk/>
          <pc:sldMk cId="1140546076" sldId="2076136229"/>
        </pc:sldMkLst>
      </pc:sldChg>
      <pc:sldChg chg="add">
        <pc:chgData name="Venkat Ayyadevara" userId="c1fca2c7-d50d-4524-8d71-b079760e4ee6" providerId="ADAL" clId="{A0A5712F-DA74-4496-A530-FEBE7CC2E4F7}" dt="2020-02-04T22:00:00.812" v="77"/>
        <pc:sldMkLst>
          <pc:docMk/>
          <pc:sldMk cId="3782343095" sldId="2076136229"/>
        </pc:sldMkLst>
      </pc:sldChg>
      <pc:sldChg chg="add">
        <pc:chgData name="Venkat Ayyadevara" userId="c1fca2c7-d50d-4524-8d71-b079760e4ee6" providerId="ADAL" clId="{A0A5712F-DA74-4496-A530-FEBE7CC2E4F7}" dt="2020-02-04T22:00:00.812" v="77"/>
        <pc:sldMkLst>
          <pc:docMk/>
          <pc:sldMk cId="581923079" sldId="2076136230"/>
        </pc:sldMkLst>
      </pc:sldChg>
      <pc:sldChg chg="add del">
        <pc:chgData name="Venkat Ayyadevara" userId="c1fca2c7-d50d-4524-8d71-b079760e4ee6" providerId="ADAL" clId="{A0A5712F-DA74-4496-A530-FEBE7CC2E4F7}" dt="2020-02-04T22:00:00.746" v="76"/>
        <pc:sldMkLst>
          <pc:docMk/>
          <pc:sldMk cId="1161079379" sldId="2076136230"/>
        </pc:sldMkLst>
      </pc:sldChg>
      <pc:sldChg chg="add del">
        <pc:chgData name="Venkat Ayyadevara" userId="c1fca2c7-d50d-4524-8d71-b079760e4ee6" providerId="ADAL" clId="{A0A5712F-DA74-4496-A530-FEBE7CC2E4F7}" dt="2020-02-04T22:00:00.746" v="76"/>
        <pc:sldMkLst>
          <pc:docMk/>
          <pc:sldMk cId="685465844" sldId="2076136231"/>
        </pc:sldMkLst>
      </pc:sldChg>
      <pc:sldChg chg="add">
        <pc:chgData name="Venkat Ayyadevara" userId="c1fca2c7-d50d-4524-8d71-b079760e4ee6" providerId="ADAL" clId="{A0A5712F-DA74-4496-A530-FEBE7CC2E4F7}" dt="2020-02-04T22:00:00.812" v="77"/>
        <pc:sldMkLst>
          <pc:docMk/>
          <pc:sldMk cId="3629416026" sldId="2076136231"/>
        </pc:sldMkLst>
      </pc:sldChg>
      <pc:sldChg chg="add">
        <pc:chgData name="Venkat Ayyadevara" userId="c1fca2c7-d50d-4524-8d71-b079760e4ee6" providerId="ADAL" clId="{A0A5712F-DA74-4496-A530-FEBE7CC2E4F7}" dt="2020-02-04T22:00:55.536" v="82"/>
        <pc:sldMkLst>
          <pc:docMk/>
          <pc:sldMk cId="963561681" sldId="2076136232"/>
        </pc:sldMkLst>
      </pc:sldChg>
      <pc:sldChg chg="add del">
        <pc:chgData name="Venkat Ayyadevara" userId="c1fca2c7-d50d-4524-8d71-b079760e4ee6" providerId="ADAL" clId="{A0A5712F-DA74-4496-A530-FEBE7CC2E4F7}" dt="2020-02-04T22:00:42.686" v="81"/>
        <pc:sldMkLst>
          <pc:docMk/>
          <pc:sldMk cId="3340510141" sldId="2076136232"/>
        </pc:sldMkLst>
      </pc:sldChg>
      <pc:sldChg chg="add">
        <pc:chgData name="Venkat Ayyadevara" userId="c1fca2c7-d50d-4524-8d71-b079760e4ee6" providerId="ADAL" clId="{A0A5712F-DA74-4496-A530-FEBE7CC2E4F7}" dt="2020-02-04T22:00:55.536" v="82"/>
        <pc:sldMkLst>
          <pc:docMk/>
          <pc:sldMk cId="2507797991" sldId="2076136233"/>
        </pc:sldMkLst>
      </pc:sldChg>
      <pc:sldChg chg="add">
        <pc:chgData name="Venkat Ayyadevara" userId="c1fca2c7-d50d-4524-8d71-b079760e4ee6" providerId="ADAL" clId="{A0A5712F-DA74-4496-A530-FEBE7CC2E4F7}" dt="2020-02-04T22:00:55.536" v="82"/>
        <pc:sldMkLst>
          <pc:docMk/>
          <pc:sldMk cId="2575577154" sldId="2076136234"/>
        </pc:sldMkLst>
      </pc:sldChg>
      <pc:sldChg chg="add ord">
        <pc:chgData name="Venkat Ayyadevara" userId="c1fca2c7-d50d-4524-8d71-b079760e4ee6" providerId="ADAL" clId="{A0A5712F-DA74-4496-A530-FEBE7CC2E4F7}" dt="2020-02-04T22:02:09.299" v="88"/>
        <pc:sldMkLst>
          <pc:docMk/>
          <pc:sldMk cId="3340510141" sldId="2076136235"/>
        </pc:sldMkLst>
      </pc:sldChg>
      <pc:sldChg chg="add">
        <pc:chgData name="Venkat Ayyadevara" userId="c1fca2c7-d50d-4524-8d71-b079760e4ee6" providerId="ADAL" clId="{A0A5712F-DA74-4496-A530-FEBE7CC2E4F7}" dt="2020-02-04T22:01:59.735" v="86"/>
        <pc:sldMkLst>
          <pc:docMk/>
          <pc:sldMk cId="2430003884" sldId="2076136236"/>
        </pc:sldMkLst>
      </pc:sldChg>
      <pc:sldChg chg="add">
        <pc:chgData name="Venkat Ayyadevara" userId="c1fca2c7-d50d-4524-8d71-b079760e4ee6" providerId="ADAL" clId="{A0A5712F-DA74-4496-A530-FEBE7CC2E4F7}" dt="2020-02-04T22:01:59.735" v="86"/>
        <pc:sldMkLst>
          <pc:docMk/>
          <pc:sldMk cId="3471624720" sldId="2076136237"/>
        </pc:sldMkLst>
      </pc:sldChg>
      <pc:sldChg chg="add">
        <pc:chgData name="Venkat Ayyadevara" userId="c1fca2c7-d50d-4524-8d71-b079760e4ee6" providerId="ADAL" clId="{A0A5712F-DA74-4496-A530-FEBE7CC2E4F7}" dt="2020-02-04T22:01:59.735" v="86"/>
        <pc:sldMkLst>
          <pc:docMk/>
          <pc:sldMk cId="2448346382" sldId="2076136238"/>
        </pc:sldMkLst>
      </pc:sldChg>
      <pc:sldChg chg="add">
        <pc:chgData name="Venkat Ayyadevara" userId="c1fca2c7-d50d-4524-8d71-b079760e4ee6" providerId="ADAL" clId="{A0A5712F-DA74-4496-A530-FEBE7CC2E4F7}" dt="2020-02-04T22:01:59.735" v="86"/>
        <pc:sldMkLst>
          <pc:docMk/>
          <pc:sldMk cId="2012992492" sldId="2076136239"/>
        </pc:sldMkLst>
      </pc:sldChg>
      <pc:sldChg chg="add">
        <pc:chgData name="Venkat Ayyadevara" userId="c1fca2c7-d50d-4524-8d71-b079760e4ee6" providerId="ADAL" clId="{A0A5712F-DA74-4496-A530-FEBE7CC2E4F7}" dt="2020-02-04T22:01:59.735" v="86"/>
        <pc:sldMkLst>
          <pc:docMk/>
          <pc:sldMk cId="2666349648" sldId="2076136240"/>
        </pc:sldMkLst>
      </pc:sldChg>
      <pc:sldChg chg="add">
        <pc:chgData name="Venkat Ayyadevara" userId="c1fca2c7-d50d-4524-8d71-b079760e4ee6" providerId="ADAL" clId="{A0A5712F-DA74-4496-A530-FEBE7CC2E4F7}" dt="2020-02-04T22:01:59.735" v="86"/>
        <pc:sldMkLst>
          <pc:docMk/>
          <pc:sldMk cId="2247723662" sldId="2076136241"/>
        </pc:sldMkLst>
      </pc:sldChg>
      <pc:sldChg chg="add">
        <pc:chgData name="Venkat Ayyadevara" userId="c1fca2c7-d50d-4524-8d71-b079760e4ee6" providerId="ADAL" clId="{A0A5712F-DA74-4496-A530-FEBE7CC2E4F7}" dt="2020-02-04T22:01:59.735" v="86"/>
        <pc:sldMkLst>
          <pc:docMk/>
          <pc:sldMk cId="2234426627" sldId="2076136242"/>
        </pc:sldMkLst>
      </pc:sldChg>
      <pc:sldChg chg="add">
        <pc:chgData name="Venkat Ayyadevara" userId="c1fca2c7-d50d-4524-8d71-b079760e4ee6" providerId="ADAL" clId="{A0A5712F-DA74-4496-A530-FEBE7CC2E4F7}" dt="2020-02-04T22:01:59.735" v="86"/>
        <pc:sldMkLst>
          <pc:docMk/>
          <pc:sldMk cId="98393566" sldId="2076136243"/>
        </pc:sldMkLst>
      </pc:sldChg>
      <pc:sldChg chg="add">
        <pc:chgData name="Venkat Ayyadevara" userId="c1fca2c7-d50d-4524-8d71-b079760e4ee6" providerId="ADAL" clId="{A0A5712F-DA74-4496-A530-FEBE7CC2E4F7}" dt="2020-02-04T22:01:59.735" v="86"/>
        <pc:sldMkLst>
          <pc:docMk/>
          <pc:sldMk cId="1681006914" sldId="2076136244"/>
        </pc:sldMkLst>
      </pc:sldChg>
      <pc:sldChg chg="add">
        <pc:chgData name="Venkat Ayyadevara" userId="c1fca2c7-d50d-4524-8d71-b079760e4ee6" providerId="ADAL" clId="{A0A5712F-DA74-4496-A530-FEBE7CC2E4F7}" dt="2020-02-04T22:01:59.735" v="86"/>
        <pc:sldMkLst>
          <pc:docMk/>
          <pc:sldMk cId="1493811254" sldId="2076136245"/>
        </pc:sldMkLst>
      </pc:sldChg>
      <pc:sldChg chg="add">
        <pc:chgData name="Venkat Ayyadevara" userId="c1fca2c7-d50d-4524-8d71-b079760e4ee6" providerId="ADAL" clId="{A0A5712F-DA74-4496-A530-FEBE7CC2E4F7}" dt="2020-02-04T22:01:59.735" v="86"/>
        <pc:sldMkLst>
          <pc:docMk/>
          <pc:sldMk cId="2409914195" sldId="2076136246"/>
        </pc:sldMkLst>
      </pc:sldChg>
      <pc:sldChg chg="add">
        <pc:chgData name="Venkat Ayyadevara" userId="c1fca2c7-d50d-4524-8d71-b079760e4ee6" providerId="ADAL" clId="{A0A5712F-DA74-4496-A530-FEBE7CC2E4F7}" dt="2020-02-04T22:01:59.735" v="86"/>
        <pc:sldMkLst>
          <pc:docMk/>
          <pc:sldMk cId="67229207" sldId="2076136247"/>
        </pc:sldMkLst>
      </pc:sldChg>
      <pc:sldChg chg="add">
        <pc:chgData name="Venkat Ayyadevara" userId="c1fca2c7-d50d-4524-8d71-b079760e4ee6" providerId="ADAL" clId="{A0A5712F-DA74-4496-A530-FEBE7CC2E4F7}" dt="2020-02-04T22:01:59.735" v="86"/>
        <pc:sldMkLst>
          <pc:docMk/>
          <pc:sldMk cId="372496696" sldId="2076136248"/>
        </pc:sldMkLst>
      </pc:sldChg>
      <pc:sldChg chg="add">
        <pc:chgData name="Venkat Ayyadevara" userId="c1fca2c7-d50d-4524-8d71-b079760e4ee6" providerId="ADAL" clId="{A0A5712F-DA74-4496-A530-FEBE7CC2E4F7}" dt="2020-02-04T22:01:59.735" v="86"/>
        <pc:sldMkLst>
          <pc:docMk/>
          <pc:sldMk cId="2175981936" sldId="2076136249"/>
        </pc:sldMkLst>
      </pc:sldChg>
      <pc:sldChg chg="add">
        <pc:chgData name="Venkat Ayyadevara" userId="c1fca2c7-d50d-4524-8d71-b079760e4ee6" providerId="ADAL" clId="{A0A5712F-DA74-4496-A530-FEBE7CC2E4F7}" dt="2020-02-04T22:01:59.735" v="86"/>
        <pc:sldMkLst>
          <pc:docMk/>
          <pc:sldMk cId="176536906" sldId="2076136250"/>
        </pc:sldMkLst>
      </pc:sldChg>
      <pc:sldChg chg="add">
        <pc:chgData name="Venkat Ayyadevara" userId="c1fca2c7-d50d-4524-8d71-b079760e4ee6" providerId="ADAL" clId="{A0A5712F-DA74-4496-A530-FEBE7CC2E4F7}" dt="2020-02-04T22:01:59.735" v="86"/>
        <pc:sldMkLst>
          <pc:docMk/>
          <pc:sldMk cId="2658900393" sldId="2076136251"/>
        </pc:sldMkLst>
      </pc:sldChg>
      <pc:sldChg chg="add">
        <pc:chgData name="Venkat Ayyadevara" userId="c1fca2c7-d50d-4524-8d71-b079760e4ee6" providerId="ADAL" clId="{A0A5712F-DA74-4496-A530-FEBE7CC2E4F7}" dt="2020-02-04T22:04:06.787" v="94"/>
        <pc:sldMkLst>
          <pc:docMk/>
          <pc:sldMk cId="3730359334" sldId="2076136252"/>
        </pc:sldMkLst>
      </pc:sldChg>
      <pc:sldChg chg="add">
        <pc:chgData name="Venkat Ayyadevara" userId="c1fca2c7-d50d-4524-8d71-b079760e4ee6" providerId="ADAL" clId="{A0A5712F-DA74-4496-A530-FEBE7CC2E4F7}" dt="2020-02-04T22:04:06.787" v="94"/>
        <pc:sldMkLst>
          <pc:docMk/>
          <pc:sldMk cId="1418171070" sldId="2076136253"/>
        </pc:sldMkLst>
      </pc:sldChg>
      <pc:sldChg chg="add del">
        <pc:chgData name="Venkat Ayyadevara" userId="c1fca2c7-d50d-4524-8d71-b079760e4ee6" providerId="ADAL" clId="{A0A5712F-DA74-4496-A530-FEBE7CC2E4F7}" dt="2020-02-04T22:17:34.287" v="102" actId="47"/>
        <pc:sldMkLst>
          <pc:docMk/>
          <pc:sldMk cId="128169079" sldId="2076136254"/>
        </pc:sldMkLst>
      </pc:sldChg>
      <pc:sldChg chg="add del">
        <pc:chgData name="Venkat Ayyadevara" userId="c1fca2c7-d50d-4524-8d71-b079760e4ee6" providerId="ADAL" clId="{A0A5712F-DA74-4496-A530-FEBE7CC2E4F7}" dt="2020-02-04T22:17:34.287" v="102" actId="47"/>
        <pc:sldMkLst>
          <pc:docMk/>
          <pc:sldMk cId="1449427167" sldId="2076136255"/>
        </pc:sldMkLst>
      </pc:sldChg>
      <pc:sldChg chg="add del">
        <pc:chgData name="Venkat Ayyadevara" userId="c1fca2c7-d50d-4524-8d71-b079760e4ee6" providerId="ADAL" clId="{A0A5712F-DA74-4496-A530-FEBE7CC2E4F7}" dt="2020-02-04T22:17:34.287" v="102" actId="47"/>
        <pc:sldMkLst>
          <pc:docMk/>
          <pc:sldMk cId="243131406" sldId="2076136256"/>
        </pc:sldMkLst>
      </pc:sldChg>
      <pc:sldChg chg="add del">
        <pc:chgData name="Venkat Ayyadevara" userId="c1fca2c7-d50d-4524-8d71-b079760e4ee6" providerId="ADAL" clId="{A0A5712F-DA74-4496-A530-FEBE7CC2E4F7}" dt="2020-02-04T22:17:34.287" v="102" actId="47"/>
        <pc:sldMkLst>
          <pc:docMk/>
          <pc:sldMk cId="1851323651" sldId="2076136257"/>
        </pc:sldMkLst>
      </pc:sldChg>
      <pc:sldChg chg="add del">
        <pc:chgData name="Venkat Ayyadevara" userId="c1fca2c7-d50d-4524-8d71-b079760e4ee6" providerId="ADAL" clId="{A0A5712F-DA74-4496-A530-FEBE7CC2E4F7}" dt="2020-02-04T22:17:34.287" v="102" actId="47"/>
        <pc:sldMkLst>
          <pc:docMk/>
          <pc:sldMk cId="1540621681" sldId="2076136258"/>
        </pc:sldMkLst>
      </pc:sldChg>
      <pc:sldChg chg="add del">
        <pc:chgData name="Venkat Ayyadevara" userId="c1fca2c7-d50d-4524-8d71-b079760e4ee6" providerId="ADAL" clId="{A0A5712F-DA74-4496-A530-FEBE7CC2E4F7}" dt="2020-02-04T22:17:34.287" v="102" actId="47"/>
        <pc:sldMkLst>
          <pc:docMk/>
          <pc:sldMk cId="2167561044" sldId="2076136259"/>
        </pc:sldMkLst>
      </pc:sldChg>
      <pc:sldChg chg="add del">
        <pc:chgData name="Venkat Ayyadevara" userId="c1fca2c7-d50d-4524-8d71-b079760e4ee6" providerId="ADAL" clId="{A0A5712F-DA74-4496-A530-FEBE7CC2E4F7}" dt="2020-02-04T22:05:15.587" v="101"/>
        <pc:sldMkLst>
          <pc:docMk/>
          <pc:sldMk cId="2095399953" sldId="2076136260"/>
        </pc:sldMkLst>
      </pc:sldChg>
      <pc:sldChg chg="add del">
        <pc:chgData name="Venkat Ayyadevara" userId="c1fca2c7-d50d-4524-8d71-b079760e4ee6" providerId="ADAL" clId="{A0A5712F-DA74-4496-A530-FEBE7CC2E4F7}" dt="2020-02-04T22:05:15.587" v="101"/>
        <pc:sldMkLst>
          <pc:docMk/>
          <pc:sldMk cId="4245089713" sldId="2076136261"/>
        </pc:sldMkLst>
      </pc:sldChg>
      <pc:sldChg chg="new del">
        <pc:chgData name="Venkat Ayyadevara" userId="c1fca2c7-d50d-4524-8d71-b079760e4ee6" providerId="ADAL" clId="{A0A5712F-DA74-4496-A530-FEBE7CC2E4F7}" dt="2020-02-04T22:19:04.338" v="109" actId="680"/>
        <pc:sldMkLst>
          <pc:docMk/>
          <pc:sldMk cId="2894850028" sldId="2076136262"/>
        </pc:sldMkLst>
      </pc:sldChg>
      <pc:sldChg chg="modSp new del mod">
        <pc:chgData name="Venkat Ayyadevara" userId="c1fca2c7-d50d-4524-8d71-b079760e4ee6" providerId="ADAL" clId="{A0A5712F-DA74-4496-A530-FEBE7CC2E4F7}" dt="2020-02-06T14:39:04.641" v="245" actId="47"/>
        <pc:sldMkLst>
          <pc:docMk/>
          <pc:sldMk cId="3945247050" sldId="2076136262"/>
        </pc:sldMkLst>
        <pc:spChg chg="mod">
          <ac:chgData name="Venkat Ayyadevara" userId="c1fca2c7-d50d-4524-8d71-b079760e4ee6" providerId="ADAL" clId="{A0A5712F-DA74-4496-A530-FEBE7CC2E4F7}" dt="2020-02-06T14:36:04.111" v="242" actId="20577"/>
          <ac:spMkLst>
            <pc:docMk/>
            <pc:sldMk cId="3945247050" sldId="2076136262"/>
            <ac:spMk id="2" creationId="{640C5A32-5E6E-4CF1-AD42-066A798028A4}"/>
          </ac:spMkLst>
        </pc:spChg>
        <pc:spChg chg="mod">
          <ac:chgData name="Venkat Ayyadevara" userId="c1fca2c7-d50d-4524-8d71-b079760e4ee6" providerId="ADAL" clId="{A0A5712F-DA74-4496-A530-FEBE7CC2E4F7}" dt="2020-02-06T14:38:59.567" v="244" actId="20577"/>
          <ac:spMkLst>
            <pc:docMk/>
            <pc:sldMk cId="3945247050" sldId="2076136262"/>
            <ac:spMk id="3" creationId="{151C727A-5928-4CCD-8304-29FC9AA29792}"/>
          </ac:spMkLst>
        </pc:spChg>
      </pc:sldChg>
    </pc:docChg>
  </pc:docChgLst>
  <pc:docChgLst>
    <pc:chgData name="Ethan Li" userId="cb2e9f4c-1d9a-402d-a63d-3c6dfed60c00" providerId="ADAL" clId="{82465D90-709F-4B43-A3D9-EEACC727E6E7}"/>
    <pc:docChg chg="undo custSel modSld sldOrd">
      <pc:chgData name="Ethan Li" userId="cb2e9f4c-1d9a-402d-a63d-3c6dfed60c00" providerId="ADAL" clId="{82465D90-709F-4B43-A3D9-EEACC727E6E7}" dt="2020-02-06T15:21:28.425" v="425" actId="478"/>
      <pc:docMkLst>
        <pc:docMk/>
      </pc:docMkLst>
      <pc:sldChg chg="addSp delSp modSp mod modNotesTx">
        <pc:chgData name="Ethan Li" userId="cb2e9f4c-1d9a-402d-a63d-3c6dfed60c00" providerId="ADAL" clId="{82465D90-709F-4B43-A3D9-EEACC727E6E7}" dt="2020-02-04T19:10:16.586" v="190" actId="20577"/>
        <pc:sldMkLst>
          <pc:docMk/>
          <pc:sldMk cId="3117013438" sldId="1994"/>
        </pc:sldMkLst>
        <pc:spChg chg="mod">
          <ac:chgData name="Ethan Li" userId="cb2e9f4c-1d9a-402d-a63d-3c6dfed60c00" providerId="ADAL" clId="{82465D90-709F-4B43-A3D9-EEACC727E6E7}" dt="2020-02-04T19:09:22.219" v="174"/>
          <ac:spMkLst>
            <pc:docMk/>
            <pc:sldMk cId="3117013438" sldId="1994"/>
            <ac:spMk id="2" creationId="{894BD381-8E3F-40B2-B7F3-812B43558545}"/>
          </ac:spMkLst>
        </pc:spChg>
        <pc:spChg chg="mod">
          <ac:chgData name="Ethan Li" userId="cb2e9f4c-1d9a-402d-a63d-3c6dfed60c00" providerId="ADAL" clId="{82465D90-709F-4B43-A3D9-EEACC727E6E7}" dt="2020-02-04T04:58:48.913" v="111" actId="1076"/>
          <ac:spMkLst>
            <pc:docMk/>
            <pc:sldMk cId="3117013438" sldId="1994"/>
            <ac:spMk id="4" creationId="{57142998-EA94-4FA2-A6F3-9EB067C25E21}"/>
          </ac:spMkLst>
        </pc:spChg>
        <pc:spChg chg="mod">
          <ac:chgData name="Ethan Li" userId="cb2e9f4c-1d9a-402d-a63d-3c6dfed60c00" providerId="ADAL" clId="{82465D90-709F-4B43-A3D9-EEACC727E6E7}" dt="2020-02-04T19:10:16.586" v="190" actId="20577"/>
          <ac:spMkLst>
            <pc:docMk/>
            <pc:sldMk cId="3117013438" sldId="1994"/>
            <ac:spMk id="5" creationId="{395BDD5B-BBE0-4B66-8EAF-CC3D6104F954}"/>
          </ac:spMkLst>
        </pc:spChg>
        <pc:picChg chg="del">
          <ac:chgData name="Ethan Li" userId="cb2e9f4c-1d9a-402d-a63d-3c6dfed60c00" providerId="ADAL" clId="{82465D90-709F-4B43-A3D9-EEACC727E6E7}" dt="2020-02-04T04:59:20.747" v="121" actId="478"/>
          <ac:picMkLst>
            <pc:docMk/>
            <pc:sldMk cId="3117013438" sldId="1994"/>
            <ac:picMk id="3" creationId="{AAAB4752-8F7E-4200-8A1E-6ABD61CE3A5C}"/>
          </ac:picMkLst>
        </pc:picChg>
        <pc:picChg chg="del">
          <ac:chgData name="Ethan Li" userId="cb2e9f4c-1d9a-402d-a63d-3c6dfed60c00" providerId="ADAL" clId="{82465D90-709F-4B43-A3D9-EEACC727E6E7}" dt="2020-02-04T04:59:26.513" v="124" actId="478"/>
          <ac:picMkLst>
            <pc:docMk/>
            <pc:sldMk cId="3117013438" sldId="1994"/>
            <ac:picMk id="10" creationId="{35CCABC8-73D9-429B-8044-AA958EF54137}"/>
          </ac:picMkLst>
        </pc:picChg>
        <pc:picChg chg="mod">
          <ac:chgData name="Ethan Li" userId="cb2e9f4c-1d9a-402d-a63d-3c6dfed60c00" providerId="ADAL" clId="{82465D90-709F-4B43-A3D9-EEACC727E6E7}" dt="2020-02-04T05:00:40.559" v="168" actId="1076"/>
          <ac:picMkLst>
            <pc:docMk/>
            <pc:sldMk cId="3117013438" sldId="1994"/>
            <ac:picMk id="15" creationId="{2042E7E2-B392-4738-9AF3-C5F9BD2EA87D}"/>
          </ac:picMkLst>
        </pc:picChg>
        <pc:picChg chg="del">
          <ac:chgData name="Ethan Li" userId="cb2e9f4c-1d9a-402d-a63d-3c6dfed60c00" providerId="ADAL" clId="{82465D90-709F-4B43-A3D9-EEACC727E6E7}" dt="2020-02-03T21:23:32.390" v="67" actId="478"/>
          <ac:picMkLst>
            <pc:docMk/>
            <pc:sldMk cId="3117013438" sldId="1994"/>
            <ac:picMk id="17" creationId="{A71A59E0-9902-413B-A9EA-EEE1B1E67F31}"/>
          </ac:picMkLst>
        </pc:picChg>
        <pc:picChg chg="add mod">
          <ac:chgData name="Ethan Li" userId="cb2e9f4c-1d9a-402d-a63d-3c6dfed60c00" providerId="ADAL" clId="{82465D90-709F-4B43-A3D9-EEACC727E6E7}" dt="2020-02-04T04:59:23.550" v="122" actId="1076"/>
          <ac:picMkLst>
            <pc:docMk/>
            <pc:sldMk cId="3117013438" sldId="1994"/>
            <ac:picMk id="1026" creationId="{71773691-8E0E-4DA4-83DC-ED2A6E864173}"/>
          </ac:picMkLst>
        </pc:picChg>
        <pc:picChg chg="add mod">
          <ac:chgData name="Ethan Li" userId="cb2e9f4c-1d9a-402d-a63d-3c6dfed60c00" providerId="ADAL" clId="{82465D90-709F-4B43-A3D9-EEACC727E6E7}" dt="2020-02-04T04:59:31.134" v="125" actId="1076"/>
          <ac:picMkLst>
            <pc:docMk/>
            <pc:sldMk cId="3117013438" sldId="1994"/>
            <ac:picMk id="1027" creationId="{DD07AD3A-D184-4863-8AE1-294BEE0E02D7}"/>
          </ac:picMkLst>
        </pc:picChg>
      </pc:sldChg>
      <pc:sldChg chg="modSp mod modNotesTx">
        <pc:chgData name="Ethan Li" userId="cb2e9f4c-1d9a-402d-a63d-3c6dfed60c00" providerId="ADAL" clId="{82465D90-709F-4B43-A3D9-EEACC727E6E7}" dt="2020-02-04T19:36:42.283" v="200" actId="20577"/>
        <pc:sldMkLst>
          <pc:docMk/>
          <pc:sldMk cId="2269443245" sldId="2116"/>
        </pc:sldMkLst>
        <pc:spChg chg="mod">
          <ac:chgData name="Ethan Li" userId="cb2e9f4c-1d9a-402d-a63d-3c6dfed60c00" providerId="ADAL" clId="{82465D90-709F-4B43-A3D9-EEACC727E6E7}" dt="2020-02-03T21:19:11.770" v="66" actId="1036"/>
          <ac:spMkLst>
            <pc:docMk/>
            <pc:sldMk cId="2269443245" sldId="2116"/>
            <ac:spMk id="32" creationId="{F877C035-B8B7-4E33-86A1-FB14BC19339D}"/>
          </ac:spMkLst>
        </pc:spChg>
      </pc:sldChg>
      <pc:sldChg chg="mod modShow">
        <pc:chgData name="Ethan Li" userId="cb2e9f4c-1d9a-402d-a63d-3c6dfed60c00" providerId="ADAL" clId="{82465D90-709F-4B43-A3D9-EEACC727E6E7}" dt="2020-02-04T19:47:25.598" v="201" actId="729"/>
        <pc:sldMkLst>
          <pc:docMk/>
          <pc:sldMk cId="1603873855" sldId="2140"/>
        </pc:sldMkLst>
      </pc:sldChg>
      <pc:sldChg chg="mod modShow">
        <pc:chgData name="Ethan Li" userId="cb2e9f4c-1d9a-402d-a63d-3c6dfed60c00" providerId="ADAL" clId="{82465D90-709F-4B43-A3D9-EEACC727E6E7}" dt="2020-02-04T19:47:28.768" v="202" actId="729"/>
        <pc:sldMkLst>
          <pc:docMk/>
          <pc:sldMk cId="1873572212" sldId="2076136187"/>
        </pc:sldMkLst>
      </pc:sldChg>
      <pc:sldChg chg="mod ord modShow">
        <pc:chgData name="Ethan Li" userId="cb2e9f4c-1d9a-402d-a63d-3c6dfed60c00" providerId="ADAL" clId="{82465D90-709F-4B43-A3D9-EEACC727E6E7}" dt="2020-02-04T05:00:58.939" v="170" actId="729"/>
        <pc:sldMkLst>
          <pc:docMk/>
          <pc:sldMk cId="3351889445" sldId="2076136204"/>
        </pc:sldMkLst>
      </pc:sldChg>
      <pc:sldChg chg="addSp modSp mod">
        <pc:chgData name="Ethan Li" userId="cb2e9f4c-1d9a-402d-a63d-3c6dfed60c00" providerId="ADAL" clId="{82465D90-709F-4B43-A3D9-EEACC727E6E7}" dt="2020-02-06T15:01:16.694" v="372" actId="1076"/>
        <pc:sldMkLst>
          <pc:docMk/>
          <pc:sldMk cId="1694930889" sldId="2076136224"/>
        </pc:sldMkLst>
        <pc:spChg chg="add mod">
          <ac:chgData name="Ethan Li" userId="cb2e9f4c-1d9a-402d-a63d-3c6dfed60c00" providerId="ADAL" clId="{82465D90-709F-4B43-A3D9-EEACC727E6E7}" dt="2020-02-06T15:00:37.378" v="370" actId="14100"/>
          <ac:spMkLst>
            <pc:docMk/>
            <pc:sldMk cId="1694930889" sldId="2076136224"/>
            <ac:spMk id="3" creationId="{1E0F6BC5-54B1-47D3-A4FD-9204E6319841}"/>
          </ac:spMkLst>
        </pc:spChg>
        <pc:spChg chg="mod">
          <ac:chgData name="Ethan Li" userId="cb2e9f4c-1d9a-402d-a63d-3c6dfed60c00" providerId="ADAL" clId="{82465D90-709F-4B43-A3D9-EEACC727E6E7}" dt="2020-02-06T15:01:16.694" v="372" actId="1076"/>
          <ac:spMkLst>
            <pc:docMk/>
            <pc:sldMk cId="1694930889" sldId="2076136224"/>
            <ac:spMk id="14" creationId="{8144C776-9678-4F6D-9D89-20CF6FE19637}"/>
          </ac:spMkLst>
        </pc:spChg>
        <pc:spChg chg="mod">
          <ac:chgData name="Ethan Li" userId="cb2e9f4c-1d9a-402d-a63d-3c6dfed60c00" providerId="ADAL" clId="{82465D90-709F-4B43-A3D9-EEACC727E6E7}" dt="2020-02-06T14:45:03.521" v="368" actId="1076"/>
          <ac:spMkLst>
            <pc:docMk/>
            <pc:sldMk cId="1694930889" sldId="2076136224"/>
            <ac:spMk id="18" creationId="{78057083-9FCD-49FC-9D39-C5DB307D44D3}"/>
          </ac:spMkLst>
        </pc:spChg>
      </pc:sldChg>
      <pc:sldChg chg="modSp mod">
        <pc:chgData name="Ethan Li" userId="cb2e9f4c-1d9a-402d-a63d-3c6dfed60c00" providerId="ADAL" clId="{82465D90-709F-4B43-A3D9-EEACC727E6E7}" dt="2020-02-06T15:02:33.423" v="374" actId="113"/>
        <pc:sldMkLst>
          <pc:docMk/>
          <pc:sldMk cId="3937463392" sldId="2076136226"/>
        </pc:sldMkLst>
        <pc:spChg chg="mod">
          <ac:chgData name="Ethan Li" userId="cb2e9f4c-1d9a-402d-a63d-3c6dfed60c00" providerId="ADAL" clId="{82465D90-709F-4B43-A3D9-EEACC727E6E7}" dt="2020-02-06T15:02:33.423" v="374" actId="113"/>
          <ac:spMkLst>
            <pc:docMk/>
            <pc:sldMk cId="3937463392" sldId="2076136226"/>
            <ac:spMk id="3" creationId="{36DC663C-33A9-4929-902A-AAC099A72D26}"/>
          </ac:spMkLst>
        </pc:spChg>
      </pc:sldChg>
      <pc:sldChg chg="modSp">
        <pc:chgData name="Ethan Li" userId="cb2e9f4c-1d9a-402d-a63d-3c6dfed60c00" providerId="ADAL" clId="{82465D90-709F-4B43-A3D9-EEACC727E6E7}" dt="2020-02-06T15:07:20.273" v="379" actId="113"/>
        <pc:sldMkLst>
          <pc:docMk/>
          <pc:sldMk cId="3782343095" sldId="2076136229"/>
        </pc:sldMkLst>
        <pc:spChg chg="mod">
          <ac:chgData name="Ethan Li" userId="cb2e9f4c-1d9a-402d-a63d-3c6dfed60c00" providerId="ADAL" clId="{82465D90-709F-4B43-A3D9-EEACC727E6E7}" dt="2020-02-06T15:07:20.273" v="379" actId="113"/>
          <ac:spMkLst>
            <pc:docMk/>
            <pc:sldMk cId="3782343095" sldId="2076136229"/>
            <ac:spMk id="10" creationId="{7701F31C-FA2C-47A7-A64D-375F568D4C8A}"/>
          </ac:spMkLst>
        </pc:spChg>
      </pc:sldChg>
      <pc:sldChg chg="modSp mod ord">
        <pc:chgData name="Ethan Li" userId="cb2e9f4c-1d9a-402d-a63d-3c6dfed60c00" providerId="ADAL" clId="{82465D90-709F-4B43-A3D9-EEACC727E6E7}" dt="2020-02-06T15:08:11.501" v="381"/>
        <pc:sldMkLst>
          <pc:docMk/>
          <pc:sldMk cId="2575577154" sldId="2076136234"/>
        </pc:sldMkLst>
        <pc:spChg chg="mod">
          <ac:chgData name="Ethan Li" userId="cb2e9f4c-1d9a-402d-a63d-3c6dfed60c00" providerId="ADAL" clId="{82465D90-709F-4B43-A3D9-EEACC727E6E7}" dt="2020-02-06T14:36:11.656" v="210" actId="20577"/>
          <ac:spMkLst>
            <pc:docMk/>
            <pc:sldMk cId="2575577154" sldId="2076136234"/>
            <ac:spMk id="5" creationId="{E4409F70-4F4A-4529-B54F-521DBFCC3663}"/>
          </ac:spMkLst>
        </pc:spChg>
      </pc:sldChg>
      <pc:sldChg chg="delSp modSp mod ord delAnim">
        <pc:chgData name="Ethan Li" userId="cb2e9f4c-1d9a-402d-a63d-3c6dfed60c00" providerId="ADAL" clId="{82465D90-709F-4B43-A3D9-EEACC727E6E7}" dt="2020-02-06T15:21:28.425" v="425" actId="478"/>
        <pc:sldMkLst>
          <pc:docMk/>
          <pc:sldMk cId="3340510141" sldId="2076136235"/>
        </pc:sldMkLst>
        <pc:spChg chg="del">
          <ac:chgData name="Ethan Li" userId="cb2e9f4c-1d9a-402d-a63d-3c6dfed60c00" providerId="ADAL" clId="{82465D90-709F-4B43-A3D9-EEACC727E6E7}" dt="2020-02-06T15:21:28.425" v="425" actId="478"/>
          <ac:spMkLst>
            <pc:docMk/>
            <pc:sldMk cId="3340510141" sldId="2076136235"/>
            <ac:spMk id="11" creationId="{5C1996DD-BDC2-45AF-B2B8-3C33FB0DE11D}"/>
          </ac:spMkLst>
        </pc:spChg>
        <pc:spChg chg="mod">
          <ac:chgData name="Ethan Li" userId="cb2e9f4c-1d9a-402d-a63d-3c6dfed60c00" providerId="ADAL" clId="{82465D90-709F-4B43-A3D9-EEACC727E6E7}" dt="2020-02-06T15:09:00.650" v="422" actId="20577"/>
          <ac:spMkLst>
            <pc:docMk/>
            <pc:sldMk cId="3340510141" sldId="2076136235"/>
            <ac:spMk id="16" creationId="{000E3745-FAC5-4F29-9A1B-06297C1915FD}"/>
          </ac:spMkLst>
        </pc:spChg>
        <pc:spChg chg="del">
          <ac:chgData name="Ethan Li" userId="cb2e9f4c-1d9a-402d-a63d-3c6dfed60c00" providerId="ADAL" clId="{82465D90-709F-4B43-A3D9-EEACC727E6E7}" dt="2020-02-06T15:08:26.324" v="382" actId="478"/>
          <ac:spMkLst>
            <pc:docMk/>
            <pc:sldMk cId="3340510141" sldId="2076136235"/>
            <ac:spMk id="28" creationId="{9F719D1F-EC34-4C7F-870A-57FAF81491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2/6/2020 7:21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2/6/2020 7:21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io.com/article/3314738/shadow-it-the-cio-s-perspective.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gartner.com/smarterwithgartner/make-the-best-of-shadow-it/" TargetMode="External"/><Relationship Id="rId4" Type="http://schemas.openxmlformats.org/officeDocument/2006/relationships/hyperlink" Target="https://www.informationweek.com/strategic-cio/it-strategy/make-shadow-it-a-force-for-good/a/d-id/133259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2/6/2020 7:21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07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defTabSz="931740">
              <a:spcAft>
                <a:spcPts val="339"/>
              </a:spcAft>
              <a:defRPr/>
            </a:pPr>
            <a:r>
              <a:rPr lang="en-US" sz="900"/>
              <a:t>Support for </a:t>
            </a:r>
            <a:r>
              <a:rPr lang="en-US" sz="900" b="1"/>
              <a:t>Question and Answer</a:t>
            </a:r>
            <a:r>
              <a:rPr lang="en-US" sz="900"/>
              <a:t>, </a:t>
            </a:r>
            <a:r>
              <a:rPr lang="en-US" sz="900" b="1"/>
              <a:t>rich text</a:t>
            </a:r>
            <a:r>
              <a:rPr lang="en-US" sz="900"/>
              <a:t>, and a </a:t>
            </a:r>
            <a:r>
              <a:rPr lang="en-US" sz="900" b="1"/>
              <a:t>new and improved user experience </a:t>
            </a:r>
            <a:r>
              <a:rPr lang="en-US" sz="900"/>
              <a:t>for Communities.</a:t>
            </a:r>
            <a:endParaRPr lang="en-US" sz="900" b="1"/>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2/6/2020 7:21 AM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3842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518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matter where you are with your journey of using O365 Groups in your company (whether you’re exploring or piloting Groups), we provide with you with tools to reach a self-sustaining merry go round of O365 Groups Lifecycle that you see here in the top right, to help all employees in your company to be more productive at their work.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2/6/2020 7:21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7980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https://www.cio.com/article/3314738/shadow-it-the-cio-s-perspective.html</a:t>
            </a:r>
            <a:endParaRPr lang="en-US"/>
          </a:p>
          <a:p>
            <a:r>
              <a:rPr lang="en-US" b="0" i="0">
                <a:solidFill>
                  <a:srgbClr val="4E4242"/>
                </a:solidFill>
                <a:effectLst/>
                <a:latin typeface="myriad-pro"/>
              </a:rPr>
              <a:t>CIOs believe that embracing shadow IT is how IT departments go from the department of “no” to the department of “know.”</a:t>
            </a:r>
          </a:p>
          <a:p>
            <a:endParaRPr lang="en-US" b="0" i="0">
              <a:solidFill>
                <a:srgbClr val="4E4242"/>
              </a:solidFill>
              <a:effectLst/>
              <a:latin typeface="myriad-pro"/>
            </a:endParaRPr>
          </a:p>
          <a:p>
            <a:r>
              <a:rPr lang="en-US">
                <a:hlinkClick r:id="rId4"/>
              </a:rPr>
              <a:t>https://www.informationweek.com/strategic-cio/it-strategy/make-shadow-it-a-force-for-good/a/d-id/1332595</a:t>
            </a:r>
            <a:endParaRPr lang="en-US" b="0" i="0">
              <a:solidFill>
                <a:srgbClr val="4E4242"/>
              </a:solidFill>
              <a:effectLst/>
              <a:latin typeface="myriad-pro"/>
            </a:endParaRPr>
          </a:p>
          <a:p>
            <a:endParaRPr lang="en-US" b="0" i="0">
              <a:solidFill>
                <a:srgbClr val="4E4242"/>
              </a:solidFill>
              <a:effectLst/>
              <a:latin typeface="myriad-pro"/>
            </a:endParaRPr>
          </a:p>
          <a:p>
            <a:r>
              <a:rPr lang="en-US">
                <a:hlinkClick r:id="rId5"/>
              </a:rPr>
              <a:t>https://www.gartner.com/smarterwithgartner/make-the-best-of-shadow-it/</a:t>
            </a:r>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88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have two options:</a:t>
            </a:r>
          </a:p>
          <a:p>
            <a:pPr marL="228600" indent="-228600">
              <a:buAutoNum type="arabicPeriod"/>
            </a:pPr>
            <a:r>
              <a:rPr lang="en-US"/>
              <a:t>Self-service for all users (recommended) – apply guardrails and allow users to create groups.</a:t>
            </a:r>
          </a:p>
          <a:p>
            <a:pPr marL="228600" indent="-228600">
              <a:buAutoNum type="arabicPeriod"/>
            </a:pPr>
            <a:r>
              <a:rPr lang="en-US"/>
              <a:t>Limit creation to a specific set of users.</a:t>
            </a:r>
          </a:p>
          <a:p>
            <a:pPr marL="228600" indent="-228600">
              <a:buAutoNum type="arabicPeriod"/>
            </a:pPr>
            <a:endParaRPr lang="en-US"/>
          </a:p>
          <a:p>
            <a:pPr marL="0" indent="0">
              <a:buNone/>
            </a:pPr>
            <a:r>
              <a:rPr lang="en-US"/>
              <a:t>Both come with detailed reporting of Groups usage at your disposal.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9258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Recommended for O365 Groups pilot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10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27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you gave us feedback that managing groups is like walking a tightrope. One </a:t>
            </a:r>
            <a:r>
              <a:rPr lang="en-US" err="1"/>
              <a:t>one</a:t>
            </a:r>
            <a:r>
              <a:rPr lang="en-US"/>
              <a:t> hand you want to conserve and retain institutional knowledge but on the other you want to prevent the sprawl of groups in your company leading to exhaustion of quotas. We have tools to help you with that!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83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notification to work same way for inactive groups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9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13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reminder: we are going to share slides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3450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40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2/6/2020 7:21 AM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65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42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82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686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846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Slide objective: Overview of FastTrack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FastTrack for Microsoft 365 helps organizations decrease time-to-value when deploying cloud solutions. Specifically, FastTrack can help customers:</a:t>
            </a:r>
          </a:p>
          <a:p>
            <a:pPr marL="285750" indent="-285750">
              <a:buFont typeface="Arial" panose="020B0604020202020204" pitchFamily="34" charset="0"/>
              <a:buChar char="•"/>
            </a:pPr>
            <a:r>
              <a:rPr lang="en-US" sz="900" b="1" kern="0">
                <a:solidFill>
                  <a:srgbClr val="2C292A"/>
                </a:solidFill>
              </a:rPr>
              <a:t>Migrate email and content</a:t>
            </a:r>
            <a:r>
              <a:rPr lang="en-US" sz="900" kern="0">
                <a:solidFill>
                  <a:srgbClr val="2C292A"/>
                </a:solidFill>
              </a:rPr>
              <a:t>, and onboard to Microsoft 365 services. We’ll enable </a:t>
            </a:r>
            <a:r>
              <a:rPr lang="en-US" sz="900" kern="1200">
                <a:solidFill>
                  <a:schemeClr val="tx1"/>
                </a:solidFill>
                <a:effectLst/>
                <a:latin typeface="Segoe UI Light" pitchFamily="34" charset="0"/>
                <a:ea typeface="+mn-ea"/>
                <a:cs typeface="+mn-cs"/>
              </a:rPr>
              <a:t>customers</a:t>
            </a:r>
            <a:r>
              <a:rPr lang="en-US" sz="900" kern="0">
                <a:solidFill>
                  <a:srgbClr val="2C292A"/>
                </a:solidFill>
              </a:rPr>
              <a:t> to quickly deploy new cloud capabilities with Microsoft 365, including assessment and remediation guidance to help prep their infrastructure for the cloud.</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0">
                <a:solidFill>
                  <a:srgbClr val="2C292A"/>
                </a:solidFill>
                <a:latin typeface="Segoe UI Semilight" panose="020B0402040204020203" pitchFamily="34" charset="0"/>
                <a:cs typeface="Segoe UI Semilight" panose="020B0402040204020203" pitchFamily="34" charset="0"/>
              </a:rPr>
              <a:t>Enable identity, device management, and modern security</a:t>
            </a:r>
            <a:r>
              <a:rPr lang="en-US" sz="900" kern="0">
                <a:solidFill>
                  <a:srgbClr val="2C292A"/>
                </a:solidFill>
                <a:latin typeface="Segoe UI Semilight" panose="020B0402040204020203" pitchFamily="34" charset="0"/>
                <a:cs typeface="Segoe UI Semilight" panose="020B0402040204020203" pitchFamily="34" charset="0"/>
              </a:rPr>
              <a:t>. D</a:t>
            </a:r>
            <a:r>
              <a:rPr lang="en-US" sz="900" kern="0">
                <a:solidFill>
                  <a:srgbClr val="2C292A"/>
                </a:solidFill>
              </a:rPr>
              <a:t>eliver the value of the Microsoft 365 security and management stack to their organization.</a:t>
            </a:r>
          </a:p>
          <a:p>
            <a:pPr marL="285750" indent="-285750">
              <a:buFont typeface="Arial" panose="020B0604020202020204" pitchFamily="34" charset="0"/>
              <a:buChar char="•"/>
            </a:pPr>
            <a:r>
              <a:rPr lang="en-US" sz="900" kern="0">
                <a:solidFill>
                  <a:srgbClr val="2C292A"/>
                </a:solidFill>
              </a:rPr>
              <a:t>Last year, we introduced an </a:t>
            </a:r>
            <a:r>
              <a:rPr lang="en-US" sz="900" b="1" kern="0">
                <a:solidFill>
                  <a:srgbClr val="2C292A"/>
                </a:solidFill>
              </a:rPr>
              <a:t>application compatibility </a:t>
            </a:r>
            <a:r>
              <a:rPr lang="en-US" sz="900" kern="0">
                <a:solidFill>
                  <a:srgbClr val="2C292A"/>
                </a:solidFill>
              </a:rPr>
              <a:t>service and this year, we’ve added </a:t>
            </a:r>
            <a:r>
              <a:rPr lang="en-US" sz="900" b="1" kern="0">
                <a:solidFill>
                  <a:srgbClr val="2C292A"/>
                </a:solidFill>
              </a:rPr>
              <a:t>Windows 10 deployment service </a:t>
            </a:r>
            <a:r>
              <a:rPr lang="en-US" sz="900" kern="0">
                <a:solidFill>
                  <a:srgbClr val="2C292A"/>
                </a:solidFill>
              </a:rPr>
              <a:t>to help customers move off of Windows 7 and onto Windows 10.</a:t>
            </a:r>
          </a:p>
          <a:p>
            <a:pPr marL="285750" indent="-285750">
              <a:buFont typeface="Arial" panose="020B0604020202020204" pitchFamily="34" charset="0"/>
              <a:buChar char="•"/>
            </a:pPr>
            <a:r>
              <a:rPr lang="en-US" sz="900" kern="0">
                <a:solidFill>
                  <a:srgbClr val="2C292A"/>
                </a:solidFill>
              </a:rPr>
              <a:t>Deploy </a:t>
            </a:r>
            <a:r>
              <a:rPr lang="en-US" sz="900" b="1" kern="0">
                <a:solidFill>
                  <a:srgbClr val="2C292A"/>
                </a:solidFill>
              </a:rPr>
              <a:t>chat-based collaboration </a:t>
            </a:r>
            <a:r>
              <a:rPr lang="en-US" sz="900" kern="0">
                <a:solidFill>
                  <a:srgbClr val="2C292A"/>
                </a:solidFill>
              </a:rPr>
              <a:t>with Microsoft Teams and productivity apps with Office ProPlus.</a:t>
            </a:r>
          </a:p>
          <a:p>
            <a:pPr marL="285750" indent="-285750" fontAlgn="base">
              <a:spcBef>
                <a:spcPts val="1765"/>
              </a:spcBef>
              <a:buFont typeface="Arial" panose="020B0604020202020204" pitchFamily="34" charset="0"/>
              <a:buChar char="•"/>
              <a:defRPr/>
            </a:pPr>
            <a:r>
              <a:rPr lang="en-US" sz="900" kern="0">
                <a:solidFill>
                  <a:srgbClr val="2C292A"/>
                </a:solidFill>
              </a:rPr>
              <a:t>Gain </a:t>
            </a:r>
            <a:r>
              <a:rPr lang="en-US" sz="900" b="1" kern="0">
                <a:solidFill>
                  <a:srgbClr val="2C292A"/>
                </a:solidFill>
              </a:rPr>
              <a:t>user adoption </a:t>
            </a:r>
            <a:r>
              <a:rPr lang="en-US" sz="900" kern="0">
                <a:solidFill>
                  <a:srgbClr val="2C292A"/>
                </a:solidFill>
              </a:rPr>
              <a:t>and realize </a:t>
            </a:r>
            <a:r>
              <a:rPr lang="en-US" sz="900" b="1" kern="0">
                <a:solidFill>
                  <a:srgbClr val="2C292A"/>
                </a:solidFill>
              </a:rPr>
              <a:t>business value</a:t>
            </a:r>
            <a:r>
              <a:rPr lang="en-US" sz="900" kern="0">
                <a:solidFill>
                  <a:srgbClr val="2C292A"/>
                </a:solidFill>
              </a:rPr>
              <a:t>.</a:t>
            </a:r>
          </a:p>
          <a:p>
            <a:pPr marL="0" indent="0" fontAlgn="base">
              <a:spcBef>
                <a:spcPts val="1765"/>
              </a:spcBef>
              <a:buFont typeface="Arial" panose="020B0604020202020204" pitchFamily="34" charset="0"/>
              <a:buNone/>
              <a:defRPr/>
            </a:pPr>
            <a:endParaRPr lang="en-US" sz="900" kern="0">
              <a:solidFill>
                <a:srgbClr val="2C292A"/>
              </a:solidFill>
            </a:endParaRPr>
          </a:p>
          <a:p>
            <a:pPr marL="0" indent="0" fontAlgn="base">
              <a:spcBef>
                <a:spcPts val="1765"/>
              </a:spcBef>
              <a:buFont typeface="Arial" panose="020B0604020202020204" pitchFamily="34" charset="0"/>
              <a:buNone/>
              <a:defRPr/>
            </a:pPr>
            <a:r>
              <a:rPr lang="en-US" sz="900" kern="0">
                <a:solidFill>
                  <a:srgbClr val="2C292A"/>
                </a:solidFill>
              </a:rPr>
              <a:t>FastTrack is an </a:t>
            </a:r>
            <a:r>
              <a:rPr lang="en-US" sz="900" b="1" kern="1200">
                <a:solidFill>
                  <a:schemeClr val="tx1"/>
                </a:solidFill>
                <a:effectLst/>
                <a:latin typeface="Segoe UI Light" pitchFamily="34" charset="0"/>
                <a:ea typeface="+mn-ea"/>
                <a:cs typeface="+mn-cs"/>
              </a:rPr>
              <a:t>o</a:t>
            </a:r>
            <a:r>
              <a:rPr lang="en-US" sz="900" b="1" kern="0">
                <a:solidFill>
                  <a:srgbClr val="2C292A"/>
                </a:solidFill>
              </a:rPr>
              <a:t>ngoing and repeatable benefit </a:t>
            </a:r>
            <a:r>
              <a:rPr lang="en-US" sz="900" kern="0">
                <a:solidFill>
                  <a:srgbClr val="2C292A"/>
                </a:solidFill>
              </a:rPr>
              <a:t>delivered by Microsoft engineers and approved partners to help </a:t>
            </a:r>
            <a:r>
              <a:rPr lang="en-US" sz="900" kern="1200">
                <a:solidFill>
                  <a:schemeClr val="tx1"/>
                </a:solidFill>
                <a:effectLst/>
                <a:latin typeface="Segoe UI Light" pitchFamily="34" charset="0"/>
                <a:ea typeface="+mn-ea"/>
                <a:cs typeface="+mn-cs"/>
              </a:rPr>
              <a:t>customers</a:t>
            </a:r>
            <a:r>
              <a:rPr lang="en-US" sz="900" kern="0">
                <a:solidFill>
                  <a:srgbClr val="2C292A"/>
                </a:solidFill>
              </a:rPr>
              <a:t> deploy and adopt Microsoft 365 cloud services at their own pace. FastTrack is </a:t>
            </a:r>
            <a:r>
              <a:rPr lang="en-US" sz="900" b="1" kern="0">
                <a:solidFill>
                  <a:srgbClr val="2C292A"/>
                </a:solidFill>
              </a:rPr>
              <a:t>included in their eligible subscription at no additional cost</a:t>
            </a:r>
            <a:r>
              <a:rPr lang="en-US" sz="900" kern="0">
                <a:solidFill>
                  <a:srgbClr val="2C292A"/>
                </a:solidFill>
              </a:rPr>
              <a:t>. </a:t>
            </a:r>
          </a:p>
          <a:p>
            <a:pPr marL="0" indent="0" fontAlgn="base">
              <a:spcBef>
                <a:spcPts val="1765"/>
              </a:spcBef>
              <a:buFont typeface="Arial" panose="020B0604020202020204" pitchFamily="34" charset="0"/>
              <a:buNone/>
              <a:defRPr/>
            </a:pPr>
            <a:endParaRPr lang="en-US" sz="900" kern="0">
              <a:solidFill>
                <a:srgbClr val="2C292A"/>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All customers </a:t>
            </a:r>
            <a:r>
              <a:rPr lang="en-US" sz="900" b="0" kern="1200">
                <a:solidFill>
                  <a:schemeClr val="tx1"/>
                </a:solidFill>
                <a:effectLst/>
                <a:latin typeface="+mn-lt"/>
                <a:ea typeface="+mn-ea"/>
                <a:cs typeface="+mn-cs"/>
              </a:rPr>
              <a:t>can log in to the FastTrack online portal to access planning resources and training assets with an Azure AD account. Many resources do not require a login at 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150+:</a:t>
            </a:r>
            <a:r>
              <a:rPr lang="en-US" sz="900" b="0" kern="1200">
                <a:solidFill>
                  <a:schemeClr val="tx1"/>
                </a:solidFill>
                <a:effectLst/>
                <a:latin typeface="+mn-lt"/>
                <a:ea typeface="+mn-ea"/>
                <a:cs typeface="+mn-cs"/>
              </a:rPr>
              <a:t> Customers with 150+ seats have access to FastTrack specialists to support their Microsoft 365 cloud deployment and adoption.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500+:</a:t>
            </a:r>
            <a:r>
              <a:rPr lang="en-US" sz="900" b="0" kern="1200">
                <a:solidFill>
                  <a:schemeClr val="tx1"/>
                </a:solidFill>
                <a:effectLst/>
                <a:latin typeface="+mn-lt"/>
                <a:ea typeface="+mn-ea"/>
                <a:cs typeface="+mn-cs"/>
              </a:rPr>
              <a:t> For customers with 500+ seats, FastTrack will perform your data/email migration for you, freeing up time to allow you to deploy more products at one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0">
                <a:solidFill>
                  <a:srgbClr val="2C292A"/>
                </a:solidFill>
              </a:rPr>
              <a:t>And, </a:t>
            </a:r>
            <a:r>
              <a:rPr lang="en-US" sz="900" b="1" kern="0">
                <a:solidFill>
                  <a:srgbClr val="2C292A"/>
                </a:solidFill>
              </a:rPr>
              <a:t>FastTrack will integrate with partners </a:t>
            </a:r>
            <a:r>
              <a:rPr lang="en-US" sz="900" kern="0">
                <a:solidFill>
                  <a:srgbClr val="2C292A"/>
                </a:solidFill>
              </a:rPr>
              <a:t>and work together to ensure a successful project. If you don’t have a partner, we can refer you to one for additional services. </a:t>
            </a:r>
            <a:endParaRPr lang="en-US" sz="90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781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335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51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88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248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9000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Entitlement Management allows you as an IT Admin to create access packages that consists of a predefined set of groups, and when a new user joins your organization you can send them a link to this access package, and when they click this link they will be added to all the groups which are a part of this access package. The users would not need to find groups to join by themselves and it makes their onboarding in the company fast and easy.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3641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Employees in organizations need access to various groups, applications, and sites to perform their job. Managing this access is challenging. In most cases, there is no organized list of all the resources a user needs for a project. The project manager has a good understanding of the resources needed, the individuals involved, and how long the project will last. However, the project manager typically does not have permissions to approve or grant access to others. This scenario gets more complicated when you try to work with external individuals or companies.</a:t>
            </a:r>
          </a:p>
          <a:p>
            <a:r>
              <a:rPr lang="en-US" sz="882" b="0" i="0" kern="1200">
                <a:solidFill>
                  <a:schemeClr val="tx1"/>
                </a:solidFill>
                <a:effectLst/>
                <a:latin typeface="Segoe UI" panose="020B0502040204020203" pitchFamily="34" charset="0"/>
                <a:ea typeface="+mn-ea"/>
                <a:cs typeface="+mn-cs"/>
              </a:rPr>
              <a:t>Azure Active Directory (Azure AD) entitlement management can help you manage access to groups, applications, and SharePoint Online sites for internal users and also users outside your organization.</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280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966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introducing a Groups Administrator role. This person does not have all the privileges of a global administrator but is limited to O365 groups administration.  This role has the rights to set all Groups related policies such as Naming Policy and Expiration Policy as well as add/remove members or promote to owners. This role extends to security groups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6761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247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139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8300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0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Watch the recordings of all the sessions online on Microsoft </a:t>
            </a:r>
            <a:r>
              <a:rPr lang="en-US" err="1"/>
              <a:t>TechCommunity</a:t>
            </a:r>
            <a:r>
              <a:rPr lang="en-US"/>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374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990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7565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72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939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649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735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 Johnson for update?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29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152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the IT admin can easily set up an expiration policy in Azure AD.</a:t>
            </a:r>
          </a:p>
          <a:p>
            <a:endParaRPr lang="en-US"/>
          </a:p>
          <a:p>
            <a:r>
              <a:rPr lang="en-US"/>
              <a:t>Talking points</a:t>
            </a:r>
          </a:p>
          <a:p>
            <a:r>
              <a:rPr lang="en-US"/>
              <a:t>You configure expiration policy using a simple UI in Azure AD. This defines the life cycle of groups, which sites within the group inherit. Group owners are automatically notified of a pending group expiration.</a:t>
            </a:r>
          </a:p>
          <a:p>
            <a:endParaRPr lang="en-US"/>
          </a:p>
          <a:p>
            <a:r>
              <a:rPr lang="en-US"/>
              <a:t>Speaker notes</a:t>
            </a:r>
          </a:p>
          <a:p>
            <a:r>
              <a:rPr lang="en-US"/>
              <a:t>How do we manage group and site life cycle? We configure Azure AD to define the life cycle of groups. Sites inherit this configuration from the group. In Microsoft, we have a 180-day life cycle. At the 180-day point, a group needs to be renewed, or it automatically expires. IT can configure an email address that so that in the event there's no group owner, IT is notified of a pending expiration.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090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27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78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core, O365 Groups is a platform that powers collaboration experiences in M365. Whether it’s a team in Teams or a Community in Yammer or an Outlook Group, the O365 Groups platform enables users to create, share and discover knowledge and information. </a:t>
            </a:r>
          </a:p>
          <a:p>
            <a:endParaRPr lang="en-US"/>
          </a:p>
          <a:p>
            <a:r>
              <a:rPr lang="en-US"/>
              <a:t>Its quick and easy for a user to bring a group of people together under a unique identity and provision all the resources and assets needed to be productive. O365 Groups Platform also enables users to manage their groups within the boundaries set by IT and Admins.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9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sz="900" b="0" i="0" u="none" strike="noStrike" baseline="0">
                <a:solidFill>
                  <a:srgbClr val="333333"/>
                </a:solidFill>
                <a:latin typeface="HelveticaNeueLTStd-Roman"/>
              </a:rPr>
              <a:t>Huge thanks to our partners who build custom solutions for their customers leveraging Microsoft Graph APIs and PowerApps framework.</a:t>
            </a:r>
          </a:p>
          <a:p>
            <a:pPr algn="l"/>
            <a:endParaRPr lang="en-US" sz="900" b="0" i="0" u="none" strike="noStrike" baseline="0">
              <a:solidFill>
                <a:srgbClr val="333333"/>
              </a:solidFill>
              <a:latin typeface="HelveticaNeueLTStd-Roman"/>
            </a:endParaRPr>
          </a:p>
          <a:p>
            <a:pPr algn="l"/>
            <a:r>
              <a:rPr lang="en-US" sz="900" b="0" i="0" u="none" strike="noStrike" baseline="0">
                <a:solidFill>
                  <a:srgbClr val="333333"/>
                </a:solidFill>
                <a:latin typeface="HelveticaNeueLTStd-Roman"/>
              </a:rPr>
              <a:t>Groups are reused across 22 services: Calendar, Delve, Dynamics 365, Excel, Flow, Forms,</a:t>
            </a:r>
          </a:p>
          <a:p>
            <a:pPr algn="l"/>
            <a:r>
              <a:rPr lang="en-US" sz="900" b="0" i="0" u="none" strike="noStrike" baseline="0">
                <a:solidFill>
                  <a:srgbClr val="333333"/>
                </a:solidFill>
                <a:latin typeface="HelveticaNeueLTStd-Roman"/>
              </a:rPr>
              <a:t>OneDrive for Business, OneNote, Outlook, People, Planner, Power BI, PowerApps, PowerPoint,</a:t>
            </a:r>
          </a:p>
          <a:p>
            <a:pPr algn="l"/>
            <a:r>
              <a:rPr lang="en-US" sz="900" b="0" i="0" u="none" strike="noStrike" baseline="0">
                <a:solidFill>
                  <a:srgbClr val="333333"/>
                </a:solidFill>
                <a:latin typeface="HelveticaNeueLTStd-Roman"/>
              </a:rPr>
              <a:t>SharePoint Online, StaffHub, Stream, Sway, Microsoft Teams, Office 365 Video, Word and Yammer.</a:t>
            </a: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84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We hide a Team from the other two apps, hide an Outlook group from Yammer etc. to avoid a comms breakdown because these are different comms modalities.  For example, if there is a team of 10 people chatting in Teams, and the 11</a:t>
            </a:r>
            <a:r>
              <a:rPr lang="en-US" sz="882" kern="1200" baseline="30000">
                <a:solidFill>
                  <a:schemeClr val="tx1"/>
                </a:solidFill>
                <a:effectLst/>
                <a:latin typeface="Segoe UI" panose="020B0502040204020203" pitchFamily="34" charset="0"/>
                <a:ea typeface="+mn-ea"/>
                <a:cs typeface="+mn-cs"/>
              </a:rPr>
              <a:t>th</a:t>
            </a:r>
            <a:r>
              <a:rPr lang="en-US" sz="882" kern="1200">
                <a:solidFill>
                  <a:schemeClr val="tx1"/>
                </a:solidFill>
                <a:effectLst/>
                <a:latin typeface="Segoe UI" panose="020B0502040204020203" pitchFamily="34" charset="0"/>
                <a:ea typeface="+mn-ea"/>
                <a:cs typeface="+mn-cs"/>
              </a:rPr>
              <a:t> one finds it is Outlook and sends an “excited to be part of the team” mail, the rest of the Team wouldn’t even see it if they primarily live in Teams.  To avoid this, we hide it.  </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19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show of hands – who here had attended the O365 Groups session last year?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2/6/2020 7:21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4439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58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support.office.com/article/Overview-of-retention-policies-5e377752-700d-4870-9b6d-12bfc12d2423?ui=en-US&amp;rs=en-US&amp;ad=US" TargetMode="External"/><Relationship Id="rId3" Type="http://schemas.openxmlformats.org/officeDocument/2006/relationships/hyperlink" Target="https://support.office.com/article/Manage-who-can-create-Office-365-Groups-4c46c8cb-17d0-44b5-9776-005fced8e618?ui=en-US&amp;rs=en-US&amp;ad=US" TargetMode="External"/><Relationship Id="rId7"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aka.ms/whyupgradedls" TargetMode="External"/><Relationship Id="rId5" Type="http://schemas.openxmlformats.org/officeDocument/2006/relationships/hyperlink" Target="https://support.office.com/article/Office-365-Group-Expiration-Policy-8d253fe5-0e09-4b3c-8b5e-f48def064733?ui=en-US&amp;rs=en-US&amp;ad=US" TargetMode="External"/><Relationship Id="rId4" Type="http://schemas.openxmlformats.org/officeDocument/2006/relationships/hyperlink" Target="https://support.office.com/article/Office-365-Groups-Naming-Policy-6ceca4d3-cad1-4532-9f0f-d469dfbbb552" TargetMode="External"/><Relationship Id="rId9" Type="http://schemas.openxmlformats.org/officeDocument/2006/relationships/hyperlink" Target="https://support.office.com/article/Guest-access-to-Office-365-groups-Admin-Help-7c713d74-a144-4eab-92e7-d50df526ff96?ui=en-US&amp;rs=en-US&amp;ad=U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ethli@Microsoft.com" TargetMode="Externa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office.com/article/Office-365-Group-Expiration-Policy-8d253fe5-0e09-4b3c-8b5e-f48def064733?ui=en-US&amp;rs=en-US&amp;ad=U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techcommunity.microsoft.com/t5/Office-365-Blog/User-Activity-based-Expiration-Policy-for-Office-365-groups-is/ba-p/942877" TargetMode="External"/><Relationship Id="rId4" Type="http://schemas.openxmlformats.org/officeDocument/2006/relationships/hyperlink" Target="https://docs.microsoft.com/en-us/azure/active-directory/active-directory-groups-lifecycle-azure-porta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hyperlink" Target="https://docs.microsoft.com/en-us/azure/active-directory/active-directory-reporting-power-bi-content-pack-how-to" TargetMode="External"/><Relationship Id="rId4" Type="http://schemas.openxmlformats.org/officeDocument/2006/relationships/hyperlink" Target="https://support.office.com/article/Office-365-Adoption-Content-Pack-77ff780d-ab19-4553-adea-09cb65ad0f1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https://aka.ms/Groups/DC2020"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aka.ms/GroupsSS" TargetMode="External"/><Relationship Id="rId7" Type="http://schemas.openxmlformats.org/officeDocument/2006/relationships/hyperlink" Target="https://aka.ms/M365TCBlog" TargetMode="External"/><Relationship Id="rId2" Type="http://schemas.openxmlformats.org/officeDocument/2006/relationships/hyperlink" Target="https://aka.ms/GroupsGP" TargetMode="External"/><Relationship Id="rId1" Type="http://schemas.openxmlformats.org/officeDocument/2006/relationships/slideLayout" Target="../slideLayouts/slideLayout13.xml"/><Relationship Id="rId6" Type="http://schemas.openxmlformats.org/officeDocument/2006/relationships/hyperlink" Target="https://aka.ms/M365TC" TargetMode="External"/><Relationship Id="rId5" Type="http://schemas.openxmlformats.org/officeDocument/2006/relationships/hyperlink" Target="https://aka.ms/UsageAnalytics" TargetMode="External"/><Relationship Id="rId4" Type="http://schemas.openxmlformats.org/officeDocument/2006/relationships/hyperlink" Target="https://microsoft.com/FastTrac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office.com/roadmap" TargetMode="External"/><Relationship Id="rId13" Type="http://schemas.openxmlformats.org/officeDocument/2006/relationships/image" Target="../media/image20.png"/><Relationship Id="rId3" Type="http://schemas.openxmlformats.org/officeDocument/2006/relationships/hyperlink" Target="http://aka.ms/O365g" TargetMode="External"/><Relationship Id="rId7" Type="http://schemas.openxmlformats.org/officeDocument/2006/relationships/hyperlink" Target="https://aka.ms/O365GGraph" TargetMode="External"/><Relationship Id="rId12"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fasttrack.microsoft.com/office" TargetMode="External"/><Relationship Id="rId11" Type="http://schemas.openxmlformats.org/officeDocument/2006/relationships/hyperlink" Target="mailto:ethli@Microsoft.com" TargetMode="External"/><Relationship Id="rId5" Type="http://schemas.openxmlformats.org/officeDocument/2006/relationships/hyperlink" Target="http://aka.ms/O365uv" TargetMode="External"/><Relationship Id="rId10" Type="http://schemas.openxmlformats.org/officeDocument/2006/relationships/image" Target="../media/image25.png"/><Relationship Id="rId4" Type="http://schemas.openxmlformats.org/officeDocument/2006/relationships/hyperlink" Target="http://aka.ms/O365ng" TargetMode="External"/><Relationship Id="rId9" Type="http://schemas.openxmlformats.org/officeDocument/2006/relationships/hyperlink" Target="https://github.com/martinagrom/" TargetMode="External"/><Relationship Id="rId1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techcommunity.microsoft.com/t5/Office-365-Groups/Invite-who-you-want-in-group-calendars/m-p/522143"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github.com/MicrosoftDocs/azure-docs/blob/master/articles/active-directory/governance/entitlement-management-access-package-settings.m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aka.ms/Ignite/Sessions/THR3083" TargetMode="External"/><Relationship Id="rId13" Type="http://schemas.openxmlformats.org/officeDocument/2006/relationships/hyperlink" Target="https://aka.ms/Ignite/Sessions/BRK2052" TargetMode="External"/><Relationship Id="rId3" Type="http://schemas.openxmlformats.org/officeDocument/2006/relationships/hyperlink" Target="https://aka.ms/Ignite/Sessions/BRK2056" TargetMode="External"/><Relationship Id="rId7" Type="http://schemas.openxmlformats.org/officeDocument/2006/relationships/hyperlink" Target="https://aka.ms/Ignite/Sessions/BRK2058" TargetMode="External"/><Relationship Id="rId12" Type="http://schemas.openxmlformats.org/officeDocument/2006/relationships/hyperlink" Target="https://aka.ms/Ignite/Sessions/BRK223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aka.ms/Ignite/Sessions/BRK3264" TargetMode="External"/><Relationship Id="rId11" Type="http://schemas.openxmlformats.org/officeDocument/2006/relationships/hyperlink" Target="https://aka.ms/Ignite/Sessions/THR2251" TargetMode="External"/><Relationship Id="rId5" Type="http://schemas.openxmlformats.org/officeDocument/2006/relationships/hyperlink" Target="https://aka.ms/Ignite/Sessions/BRK2210" TargetMode="External"/><Relationship Id="rId10" Type="http://schemas.openxmlformats.org/officeDocument/2006/relationships/hyperlink" Target="https://aka.ms/Ignite/Sessions/THR3043" TargetMode="External"/><Relationship Id="rId4" Type="http://schemas.openxmlformats.org/officeDocument/2006/relationships/hyperlink" Target="https://aka.ms/Ignite/Sessions/ADM20" TargetMode="External"/><Relationship Id="rId9" Type="http://schemas.openxmlformats.org/officeDocument/2006/relationships/hyperlink" Target="https://aka.ms/Ignite/Sessions/THR209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hyperlink" Target="https://support.office.com/article/Search-the-audit-log-in-the-Office-365-Security-Compliance-Center-0d4d0f35-390b-4518-800e-0c7ec95e946c#PickTab=BYB"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support.office.com/article/Overview-of-labels-af398293-c69d-465e-a249-d74561552d30?ui=en-US&amp;rs=en-US&amp;ad=US" TargetMode="External"/><Relationship Id="rId5" Type="http://schemas.openxmlformats.org/officeDocument/2006/relationships/hyperlink" Target="https://support.office.com/article/Overview-of-retention-policies-5e377752-700d-4870-9b6d-12bfc12d2423?ui=en-US&amp;rs=en-US&amp;ad=US" TargetMode="External"/><Relationship Id="rId4" Type="http://schemas.openxmlformats.org/officeDocument/2006/relationships/hyperlink" Target="https://docs.microsoft.com/en-us/azure/active-directory/active-directory-accessmanagement-groups-settings-cmdlet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siterename"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s://support.office.com/article/Office-365-Groups-Naming-Policy-6ceca4d3-cad1-4532-9f0f-d469dfbbb552"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jpeg"/><Relationship Id="rId25"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Office 365</a:t>
            </a:r>
            <a:r>
              <a:rPr lang="en-US">
                <a:solidFill>
                  <a:srgbClr val="D83B01"/>
                </a:solidFill>
              </a:rPr>
              <a:t> </a:t>
            </a:r>
            <a:r>
              <a:rPr lang="en-US"/>
              <a:t>Groups Visibility In Office Apps</a:t>
            </a:r>
          </a:p>
        </p:txBody>
      </p:sp>
      <p:sp>
        <p:nvSpPr>
          <p:cNvPr id="9" name="Rectangle 8">
            <a:extLst>
              <a:ext uri="{FF2B5EF4-FFF2-40B4-BE49-F238E27FC236}">
                <a16:creationId xmlns:a16="http://schemas.microsoft.com/office/drawing/2014/main" id="{D3EC0FE0-5D84-0F4D-8D07-3312054CA779}"/>
              </a:ext>
            </a:extLst>
          </p:cNvPr>
          <p:cNvSpPr/>
          <p:nvPr/>
        </p:nvSpPr>
        <p:spPr>
          <a:xfrm>
            <a:off x="5774292" y="6563249"/>
            <a:ext cx="8921989" cy="258532"/>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*SharePoint site collections – can be group-</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mn-cs"/>
              </a:rPr>
              <a:t>ified</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are visible in Outlook by default</a:t>
            </a:r>
          </a:p>
        </p:txBody>
      </p:sp>
      <p:sp>
        <p:nvSpPr>
          <p:cNvPr id="8" name="Rectangle 7">
            <a:extLst>
              <a:ext uri="{FF2B5EF4-FFF2-40B4-BE49-F238E27FC236}">
                <a16:creationId xmlns:a16="http://schemas.microsoft.com/office/drawing/2014/main" id="{9402345E-CCEF-4C60-9A71-A60868011DE0}"/>
              </a:ext>
            </a:extLst>
          </p:cNvPr>
          <p:cNvSpPr/>
          <p:nvPr/>
        </p:nvSpPr>
        <p:spPr bwMode="auto">
          <a:xfrm>
            <a:off x="578370" y="1482510"/>
            <a:ext cx="11204658" cy="333861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E64DFE70-2D4F-4828-BCE3-E7222C3B0A93}"/>
              </a:ext>
            </a:extLst>
          </p:cNvPr>
          <p:cNvSpPr/>
          <p:nvPr/>
        </p:nvSpPr>
        <p:spPr bwMode="auto">
          <a:xfrm>
            <a:off x="578370" y="5045263"/>
            <a:ext cx="11204658" cy="988107"/>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10">
            <a:extLst>
              <a:ext uri="{FF2B5EF4-FFF2-40B4-BE49-F238E27FC236}">
                <a16:creationId xmlns:a16="http://schemas.microsoft.com/office/drawing/2014/main" id="{69C0FE11-B324-431D-84EC-E0837FE8192D}"/>
              </a:ext>
            </a:extLst>
          </p:cNvPr>
          <p:cNvSpPr txBox="1"/>
          <p:nvPr/>
        </p:nvSpPr>
        <p:spPr>
          <a:xfrm>
            <a:off x="173508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Outlook</a:t>
            </a:r>
          </a:p>
        </p:txBody>
      </p:sp>
      <p:sp>
        <p:nvSpPr>
          <p:cNvPr id="14" name="TextBox 10">
            <a:extLst>
              <a:ext uri="{FF2B5EF4-FFF2-40B4-BE49-F238E27FC236}">
                <a16:creationId xmlns:a16="http://schemas.microsoft.com/office/drawing/2014/main" id="{4309D490-7EAC-4665-89E3-A40CA03A45F4}"/>
              </a:ext>
            </a:extLst>
          </p:cNvPr>
          <p:cNvSpPr txBox="1"/>
          <p:nvPr/>
        </p:nvSpPr>
        <p:spPr>
          <a:xfrm>
            <a:off x="4981924"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Teams</a:t>
            </a:r>
          </a:p>
        </p:txBody>
      </p:sp>
      <p:sp>
        <p:nvSpPr>
          <p:cNvPr id="16" name="TextBox 10">
            <a:extLst>
              <a:ext uri="{FF2B5EF4-FFF2-40B4-BE49-F238E27FC236}">
                <a16:creationId xmlns:a16="http://schemas.microsoft.com/office/drawing/2014/main" id="{481AAEF3-1238-4452-9791-B984D68D0E7D}"/>
              </a:ext>
            </a:extLst>
          </p:cNvPr>
          <p:cNvSpPr txBox="1"/>
          <p:nvPr/>
        </p:nvSpPr>
        <p:spPr>
          <a:xfrm>
            <a:off x="866851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Yammer</a:t>
            </a:r>
          </a:p>
        </p:txBody>
      </p:sp>
      <p:sp>
        <p:nvSpPr>
          <p:cNvPr id="18" name="TextBox 17">
            <a:extLst>
              <a:ext uri="{FF2B5EF4-FFF2-40B4-BE49-F238E27FC236}">
                <a16:creationId xmlns:a16="http://schemas.microsoft.com/office/drawing/2014/main" id="{264B0C5C-E0AE-49EA-B624-7476A23882AE}"/>
              </a:ext>
            </a:extLst>
          </p:cNvPr>
          <p:cNvSpPr txBox="1"/>
          <p:nvPr/>
        </p:nvSpPr>
        <p:spPr>
          <a:xfrm>
            <a:off x="1735082" y="3201897"/>
            <a:ext cx="2617585" cy="1738938"/>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Outlook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Teams</a:t>
            </a:r>
            <a:endPar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Default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visibility for new group via SharePoint, Planner or Stream</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pic>
        <p:nvPicPr>
          <p:cNvPr id="2050" name="Picture 2" descr="Image result for ms outlook new icon">
            <a:extLst>
              <a:ext uri="{FF2B5EF4-FFF2-40B4-BE49-F238E27FC236}">
                <a16:creationId xmlns:a16="http://schemas.microsoft.com/office/drawing/2014/main" id="{B632E748-5433-4B24-B97F-F97E0614A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082" y="1749308"/>
            <a:ext cx="773048" cy="71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s yammer new icon">
            <a:extLst>
              <a:ext uri="{FF2B5EF4-FFF2-40B4-BE49-F238E27FC236}">
                <a16:creationId xmlns:a16="http://schemas.microsoft.com/office/drawing/2014/main" id="{DF853B62-494F-4654-804B-449874AEA6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68512" y="1574107"/>
            <a:ext cx="967726" cy="9677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teams  new icon">
            <a:extLst>
              <a:ext uri="{FF2B5EF4-FFF2-40B4-BE49-F238E27FC236}">
                <a16:creationId xmlns:a16="http://schemas.microsoft.com/office/drawing/2014/main" id="{03D30848-A646-4507-9E76-FF51A7802B13}"/>
              </a:ext>
            </a:extLst>
          </p:cNvPr>
          <p:cNvPicPr>
            <a:picLocks noChangeAspect="1" noChangeArrowheads="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981924" y="1641928"/>
            <a:ext cx="872596" cy="8725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D84580-2483-4A1F-A515-9914BDDC7AF7}"/>
              </a:ext>
            </a:extLst>
          </p:cNvPr>
          <p:cNvSpPr txBox="1"/>
          <p:nvPr/>
        </p:nvSpPr>
        <p:spPr>
          <a:xfrm>
            <a:off x="4981924" y="3201897"/>
            <a:ext cx="2698645"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Teams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exposed in Outlook using PowerShell</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20" name="TextBox 19">
            <a:extLst>
              <a:ext uri="{FF2B5EF4-FFF2-40B4-BE49-F238E27FC236}">
                <a16:creationId xmlns:a16="http://schemas.microsoft.com/office/drawing/2014/main" id="{8C036FD8-0919-4018-BAC6-5E4B468AC9FB}"/>
              </a:ext>
            </a:extLst>
          </p:cNvPr>
          <p:cNvSpPr txBox="1"/>
          <p:nvPr/>
        </p:nvSpPr>
        <p:spPr>
          <a:xfrm>
            <a:off x="8668512" y="3201897"/>
            <a:ext cx="2710460"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Yammer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Cannot be 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as it is </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Yamm-ified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EE9F703E-98C2-48A1-8A2E-A39C8EF3F0B2}"/>
              </a:ext>
            </a:extLst>
          </p:cNvPr>
          <p:cNvCxnSpPr>
            <a:cxnSpLocks/>
          </p:cNvCxnSpPr>
          <p:nvPr/>
        </p:nvCxnSpPr>
        <p:spPr>
          <a:xfrm>
            <a:off x="463858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F658EAC0-A587-44AF-B1E8-880561DD4337}"/>
              </a:ext>
            </a:extLst>
          </p:cNvPr>
          <p:cNvCxnSpPr>
            <a:cxnSpLocks/>
          </p:cNvCxnSpPr>
          <p:nvPr/>
        </p:nvCxnSpPr>
        <p:spPr>
          <a:xfrm>
            <a:off x="832127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pic>
        <p:nvPicPr>
          <p:cNvPr id="2056" name="Picture 8" descr="Image result for ms planner new icon">
            <a:extLst>
              <a:ext uri="{FF2B5EF4-FFF2-40B4-BE49-F238E27FC236}">
                <a16:creationId xmlns:a16="http://schemas.microsoft.com/office/drawing/2014/main" id="{073011FF-97CA-4DBF-9D36-065D3289E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6538"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sharepoint new icon">
            <a:extLst>
              <a:ext uri="{FF2B5EF4-FFF2-40B4-BE49-F238E27FC236}">
                <a16:creationId xmlns:a16="http://schemas.microsoft.com/office/drawing/2014/main" id="{A2C72BE9-1A23-4B95-80D1-00775A50EF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829"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icrosoft stream new icon">
            <a:extLst>
              <a:ext uri="{FF2B5EF4-FFF2-40B4-BE49-F238E27FC236}">
                <a16:creationId xmlns:a16="http://schemas.microsoft.com/office/drawing/2014/main" id="{0D288B89-2AB8-49D6-BB6B-278C1E914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966" y="5249881"/>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ms planner new icon">
            <a:extLst>
              <a:ext uri="{FF2B5EF4-FFF2-40B4-BE49-F238E27FC236}">
                <a16:creationId xmlns:a16="http://schemas.microsoft.com/office/drawing/2014/main" id="{164B7E47-4845-424A-88A3-0B1147657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570" y="5250683"/>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microsoft sharepoint new icon">
            <a:extLst>
              <a:ext uri="{FF2B5EF4-FFF2-40B4-BE49-F238E27FC236}">
                <a16:creationId xmlns:a16="http://schemas.microsoft.com/office/drawing/2014/main" id="{C9D72171-64CE-46A6-8AF5-E3C7B93FB6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5861" y="5250683"/>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microsoft stream new icon">
            <a:extLst>
              <a:ext uri="{FF2B5EF4-FFF2-40B4-BE49-F238E27FC236}">
                <a16:creationId xmlns:a16="http://schemas.microsoft.com/office/drawing/2014/main" id="{D0EBBD38-FDFD-4940-B65E-BDB88EB49B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8998" y="5250683"/>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ms planner new icon">
            <a:extLst>
              <a:ext uri="{FF2B5EF4-FFF2-40B4-BE49-F238E27FC236}">
                <a16:creationId xmlns:a16="http://schemas.microsoft.com/office/drawing/2014/main" id="{0EC9089F-C5C5-4CBF-99A0-51830D4B0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5076"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microsoft sharepoint new icon">
            <a:extLst>
              <a:ext uri="{FF2B5EF4-FFF2-40B4-BE49-F238E27FC236}">
                <a16:creationId xmlns:a16="http://schemas.microsoft.com/office/drawing/2014/main" id="{DAE56892-AF06-4DA4-AEF4-A8E07EBC6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367"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microsoft stream new icon">
            <a:extLst>
              <a:ext uri="{FF2B5EF4-FFF2-40B4-BE49-F238E27FC236}">
                <a16:creationId xmlns:a16="http://schemas.microsoft.com/office/drawing/2014/main" id="{22A155B1-CBEA-4F61-8C75-DC2EBDCE5D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3504" y="5249881"/>
            <a:ext cx="453956" cy="4539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AC6B20-3283-49EA-90DC-FA3661FB01F8}"/>
              </a:ext>
            </a:extLst>
          </p:cNvPr>
          <p:cNvSpPr/>
          <p:nvPr/>
        </p:nvSpPr>
        <p:spPr bwMode="auto">
          <a:xfrm>
            <a:off x="567891" y="1478511"/>
            <a:ext cx="821618" cy="33466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42DE08-DDD0-4288-8F0B-165952786FED}"/>
              </a:ext>
            </a:extLst>
          </p:cNvPr>
          <p:cNvSpPr/>
          <p:nvPr/>
        </p:nvSpPr>
        <p:spPr bwMode="auto">
          <a:xfrm>
            <a:off x="481119" y="2535804"/>
            <a:ext cx="995162"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Create</a:t>
            </a:r>
          </a:p>
        </p:txBody>
      </p:sp>
      <p:sp>
        <p:nvSpPr>
          <p:cNvPr id="5" name="Rectangle 4">
            <a:extLst>
              <a:ext uri="{FF2B5EF4-FFF2-40B4-BE49-F238E27FC236}">
                <a16:creationId xmlns:a16="http://schemas.microsoft.com/office/drawing/2014/main" id="{E9F1600E-707B-4086-B961-8026319A9B0D}"/>
              </a:ext>
            </a:extLst>
          </p:cNvPr>
          <p:cNvSpPr/>
          <p:nvPr/>
        </p:nvSpPr>
        <p:spPr bwMode="auto">
          <a:xfrm>
            <a:off x="567891" y="5045263"/>
            <a:ext cx="821618" cy="9881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01337E6-0286-4143-A6D1-EA433F1A6085}"/>
              </a:ext>
            </a:extLst>
          </p:cNvPr>
          <p:cNvSpPr/>
          <p:nvPr/>
        </p:nvSpPr>
        <p:spPr bwMode="auto">
          <a:xfrm>
            <a:off x="590573" y="5113305"/>
            <a:ext cx="776254"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View</a:t>
            </a:r>
          </a:p>
        </p:txBody>
      </p:sp>
      <p:sp>
        <p:nvSpPr>
          <p:cNvPr id="36" name="Rectangle 35">
            <a:extLst>
              <a:ext uri="{FF2B5EF4-FFF2-40B4-BE49-F238E27FC236}">
                <a16:creationId xmlns:a16="http://schemas.microsoft.com/office/drawing/2014/main" id="{1452DE53-F71A-4A2F-A104-9DD518E4E22A}"/>
              </a:ext>
            </a:extLst>
          </p:cNvPr>
          <p:cNvSpPr/>
          <p:nvPr/>
        </p:nvSpPr>
        <p:spPr>
          <a:xfrm>
            <a:off x="1805731"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54433D36-2B62-444F-AC76-3C8EC2CCBDD5}"/>
              </a:ext>
            </a:extLst>
          </p:cNvPr>
          <p:cNvSpPr/>
          <p:nvPr/>
        </p:nvSpPr>
        <p:spPr>
          <a:xfrm>
            <a:off x="2716988"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ED2C54B-407F-4616-BAA9-998F0E015765}"/>
              </a:ext>
            </a:extLst>
          </p:cNvPr>
          <p:cNvSpPr/>
          <p:nvPr/>
        </p:nvSpPr>
        <p:spPr>
          <a:xfrm>
            <a:off x="3628244"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345548CC-955D-425D-B96D-5FE731998DB6}"/>
              </a:ext>
            </a:extLst>
          </p:cNvPr>
          <p:cNvSpPr/>
          <p:nvPr/>
        </p:nvSpPr>
        <p:spPr>
          <a:xfrm>
            <a:off x="5223373"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DFA2FD9F-9FF3-4136-9820-1CBB7A0554E0}"/>
              </a:ext>
            </a:extLst>
          </p:cNvPr>
          <p:cNvSpPr/>
          <p:nvPr/>
        </p:nvSpPr>
        <p:spPr>
          <a:xfrm>
            <a:off x="6134630"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93B64D3-4331-4E36-A2FE-3D8FD689FD18}"/>
              </a:ext>
            </a:extLst>
          </p:cNvPr>
          <p:cNvSpPr/>
          <p:nvPr/>
        </p:nvSpPr>
        <p:spPr>
          <a:xfrm>
            <a:off x="7045886"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043458C1-B420-4248-957D-5F7BBC88DFCB}"/>
              </a:ext>
            </a:extLst>
          </p:cNvPr>
          <p:cNvSpPr/>
          <p:nvPr/>
        </p:nvSpPr>
        <p:spPr>
          <a:xfrm>
            <a:off x="8809686"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70E9349B-9291-485F-8697-6088F30FFAD1}"/>
              </a:ext>
            </a:extLst>
          </p:cNvPr>
          <p:cNvSpPr/>
          <p:nvPr/>
        </p:nvSpPr>
        <p:spPr>
          <a:xfrm>
            <a:off x="9720943"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2290C601-17BB-410C-9004-C742FD2EDB3E}"/>
              </a:ext>
            </a:extLst>
          </p:cNvPr>
          <p:cNvSpPr/>
          <p:nvPr/>
        </p:nvSpPr>
        <p:spPr>
          <a:xfrm>
            <a:off x="10632199"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6790FC63-7A15-414F-B558-85C36187CC85}"/>
              </a:ext>
            </a:extLst>
          </p:cNvPr>
          <p:cNvGrpSpPr>
            <a:grpSpLocks noChangeAspect="1"/>
          </p:cNvGrpSpPr>
          <p:nvPr/>
        </p:nvGrpSpPr>
        <p:grpSpPr bwMode="auto">
          <a:xfrm>
            <a:off x="750887" y="3171822"/>
            <a:ext cx="485775" cy="488950"/>
            <a:chOff x="473" y="1998"/>
            <a:chExt cx="306" cy="308"/>
          </a:xfrm>
          <a:solidFill>
            <a:schemeClr val="accent3"/>
          </a:solidFill>
        </p:grpSpPr>
        <p:sp>
          <p:nvSpPr>
            <p:cNvPr id="2049" name="Freeform 5">
              <a:extLst>
                <a:ext uri="{FF2B5EF4-FFF2-40B4-BE49-F238E27FC236}">
                  <a16:creationId xmlns:a16="http://schemas.microsoft.com/office/drawing/2014/main" id="{F30B7D29-166C-41C7-AF72-AFE252776B87}"/>
                </a:ext>
              </a:extLst>
            </p:cNvPr>
            <p:cNvSpPr>
              <a:spLocks/>
            </p:cNvSpPr>
            <p:nvPr/>
          </p:nvSpPr>
          <p:spPr bwMode="auto">
            <a:xfrm>
              <a:off x="623" y="2096"/>
              <a:ext cx="67" cy="66"/>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1" name="Freeform 6">
              <a:extLst>
                <a:ext uri="{FF2B5EF4-FFF2-40B4-BE49-F238E27FC236}">
                  <a16:creationId xmlns:a16="http://schemas.microsoft.com/office/drawing/2014/main" id="{8B2FD90D-1557-4EA4-AA79-D044593F779B}"/>
                </a:ext>
              </a:extLst>
            </p:cNvPr>
            <p:cNvSpPr>
              <a:spLocks/>
            </p:cNvSpPr>
            <p:nvPr/>
          </p:nvSpPr>
          <p:spPr bwMode="auto">
            <a:xfrm>
              <a:off x="647" y="2042"/>
              <a:ext cx="95" cy="9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3" name="Freeform 7">
              <a:extLst>
                <a:ext uri="{FF2B5EF4-FFF2-40B4-BE49-F238E27FC236}">
                  <a16:creationId xmlns:a16="http://schemas.microsoft.com/office/drawing/2014/main" id="{CE682DB0-11DC-45FF-80E2-B4FAF4177486}"/>
                </a:ext>
              </a:extLst>
            </p:cNvPr>
            <p:cNvSpPr>
              <a:spLocks/>
            </p:cNvSpPr>
            <p:nvPr/>
          </p:nvSpPr>
          <p:spPr bwMode="auto">
            <a:xfrm>
              <a:off x="600" y="2154"/>
              <a:ext cx="29" cy="31"/>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5" name="Freeform 8">
              <a:extLst>
                <a:ext uri="{FF2B5EF4-FFF2-40B4-BE49-F238E27FC236}">
                  <a16:creationId xmlns:a16="http://schemas.microsoft.com/office/drawing/2014/main" id="{E7036E57-C453-4209-BC5A-FB5CF5337924}"/>
                </a:ext>
              </a:extLst>
            </p:cNvPr>
            <p:cNvSpPr>
              <a:spLocks/>
            </p:cNvSpPr>
            <p:nvPr/>
          </p:nvSpPr>
          <p:spPr bwMode="auto">
            <a:xfrm>
              <a:off x="473" y="1998"/>
              <a:ext cx="306" cy="308"/>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7" name="Group 11">
            <a:extLst>
              <a:ext uri="{FF2B5EF4-FFF2-40B4-BE49-F238E27FC236}">
                <a16:creationId xmlns:a16="http://schemas.microsoft.com/office/drawing/2014/main" id="{811F6D66-E84E-43C7-9DCB-F5FBA834867B}"/>
              </a:ext>
            </a:extLst>
          </p:cNvPr>
          <p:cNvGrpSpPr>
            <a:grpSpLocks noChangeAspect="1"/>
          </p:cNvGrpSpPr>
          <p:nvPr/>
        </p:nvGrpSpPr>
        <p:grpSpPr bwMode="auto">
          <a:xfrm>
            <a:off x="733425" y="5567368"/>
            <a:ext cx="507999" cy="242888"/>
            <a:chOff x="462" y="3507"/>
            <a:chExt cx="320" cy="153"/>
          </a:xfrm>
          <a:solidFill>
            <a:schemeClr val="accent3"/>
          </a:solidFill>
        </p:grpSpPr>
        <p:sp>
          <p:nvSpPr>
            <p:cNvPr id="2061" name="Freeform 12">
              <a:extLst>
                <a:ext uri="{FF2B5EF4-FFF2-40B4-BE49-F238E27FC236}">
                  <a16:creationId xmlns:a16="http://schemas.microsoft.com/office/drawing/2014/main" id="{4BED3B6A-26E7-46AB-83BF-5B262952EF88}"/>
                </a:ext>
              </a:extLst>
            </p:cNvPr>
            <p:cNvSpPr>
              <a:spLocks/>
            </p:cNvSpPr>
            <p:nvPr/>
          </p:nvSpPr>
          <p:spPr bwMode="auto">
            <a:xfrm>
              <a:off x="500" y="3561"/>
              <a:ext cx="61" cy="85"/>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2" name="Freeform 13">
              <a:extLst>
                <a:ext uri="{FF2B5EF4-FFF2-40B4-BE49-F238E27FC236}">
                  <a16:creationId xmlns:a16="http://schemas.microsoft.com/office/drawing/2014/main" id="{8D087178-B1E1-4183-A44C-8FAA6DE3DDF9}"/>
                </a:ext>
              </a:extLst>
            </p:cNvPr>
            <p:cNvSpPr>
              <a:spLocks/>
            </p:cNvSpPr>
            <p:nvPr/>
          </p:nvSpPr>
          <p:spPr bwMode="auto">
            <a:xfrm>
              <a:off x="683" y="3561"/>
              <a:ext cx="62" cy="85"/>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3" name="Freeform 14">
              <a:extLst>
                <a:ext uri="{FF2B5EF4-FFF2-40B4-BE49-F238E27FC236}">
                  <a16:creationId xmlns:a16="http://schemas.microsoft.com/office/drawing/2014/main" id="{1CB55A08-744C-4C75-9C47-FBB6333A7246}"/>
                </a:ext>
              </a:extLst>
            </p:cNvPr>
            <p:cNvSpPr>
              <a:spLocks noEditPoints="1"/>
            </p:cNvSpPr>
            <p:nvPr/>
          </p:nvSpPr>
          <p:spPr bwMode="auto">
            <a:xfrm>
              <a:off x="566" y="3548"/>
              <a:ext cx="112" cy="112"/>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5" name="Freeform 16">
              <a:extLst>
                <a:ext uri="{FF2B5EF4-FFF2-40B4-BE49-F238E27FC236}">
                  <a16:creationId xmlns:a16="http://schemas.microsoft.com/office/drawing/2014/main" id="{A15D2C84-8FB2-4D46-BE0A-D48839EAAFA7}"/>
                </a:ext>
              </a:extLst>
            </p:cNvPr>
            <p:cNvSpPr>
              <a:spLocks/>
            </p:cNvSpPr>
            <p:nvPr/>
          </p:nvSpPr>
          <p:spPr bwMode="auto">
            <a:xfrm>
              <a:off x="462" y="3507"/>
              <a:ext cx="320" cy="87"/>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29416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a:t>What we have delivered, new innovations &amp; demos</a:t>
            </a:r>
          </a:p>
        </p:txBody>
      </p:sp>
    </p:spTree>
    <p:extLst>
      <p:ext uri="{BB962C8B-B14F-4D97-AF65-F5344CB8AC3E}">
        <p14:creationId xmlns:p14="http://schemas.microsoft.com/office/powerpoint/2010/main" val="963561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End User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507797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692771"/>
          </a:xfrm>
        </p:spPr>
        <p:txBody>
          <a:bodyPr/>
          <a:lstStyle/>
          <a:p>
            <a:r>
              <a:rPr lang="en-US"/>
              <a:t>Groups Calendar on Outlook Mobile</a:t>
            </a:r>
          </a:p>
          <a:p>
            <a:r>
              <a:rPr lang="en-US"/>
              <a:t>Teams Mobile Member Management</a:t>
            </a:r>
          </a:p>
          <a:p>
            <a:r>
              <a:rPr lang="en-US"/>
              <a:t>SharePoint Group Card Member Search</a:t>
            </a:r>
          </a:p>
          <a:p>
            <a:r>
              <a:rPr lang="en-US"/>
              <a:t>Groups Hub</a:t>
            </a:r>
          </a:p>
          <a:p>
            <a:r>
              <a:rPr lang="en-US"/>
              <a:t>Outlook Desktop Actionable Email</a:t>
            </a:r>
          </a:p>
        </p:txBody>
      </p:sp>
    </p:spTree>
    <p:extLst>
      <p:ext uri="{BB962C8B-B14F-4D97-AF65-F5344CB8AC3E}">
        <p14:creationId xmlns:p14="http://schemas.microsoft.com/office/powerpoint/2010/main" val="2575577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B15587-54BA-4B4A-89A0-BA52310AA9B7}"/>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B5AC352-6BF0-4477-8220-CCB6AD146DCB}"/>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199A3C2-7B52-491A-ACED-B041EC7B4F3C}"/>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End User Innovation</a:t>
            </a:r>
            <a:endParaRPr lang="en-US" sz="2000"/>
          </a:p>
        </p:txBody>
      </p:sp>
      <p:sp>
        <p:nvSpPr>
          <p:cNvPr id="3" name="Text Placeholder 2"/>
          <p:cNvSpPr>
            <a:spLocks noGrp="1"/>
          </p:cNvSpPr>
          <p:nvPr>
            <p:ph type="body" sz="quarter" idx="10"/>
          </p:nvPr>
        </p:nvSpPr>
        <p:spPr>
          <a:xfrm>
            <a:off x="955282" y="2828547"/>
            <a:ext cx="2795467" cy="3447098"/>
          </a:xfrm>
        </p:spPr>
        <p:txBody>
          <a:bodyPr/>
          <a:lstStyle/>
          <a:p>
            <a:r>
              <a:rPr lang="en-US" sz="1400"/>
              <a:t>Groups hub </a:t>
            </a:r>
            <a:r>
              <a:rPr lang="en-US" sz="1400" b="1"/>
              <a:t>pending membership</a:t>
            </a:r>
          </a:p>
          <a:p>
            <a:endParaRPr lang="en-US" sz="1400"/>
          </a:p>
          <a:p>
            <a:r>
              <a:rPr lang="en-US" sz="1400"/>
              <a:t>Search for Group Members on the Group Card</a:t>
            </a:r>
          </a:p>
          <a:p>
            <a:endParaRPr lang="en-US" sz="1400"/>
          </a:p>
          <a:p>
            <a:r>
              <a:rPr lang="en-US" sz="1400" b="1"/>
              <a:t>Actionable emails </a:t>
            </a:r>
            <a:r>
              <a:rPr lang="en-US" sz="1400"/>
              <a:t>for member approval on web/mobile</a:t>
            </a:r>
          </a:p>
          <a:p>
            <a:endParaRPr lang="en-US" sz="1400"/>
          </a:p>
          <a:p>
            <a:r>
              <a:rPr lang="en-US" sz="1400"/>
              <a:t>Microsoft Teams </a:t>
            </a:r>
            <a:r>
              <a:rPr lang="en-US" sz="1400" b="1"/>
              <a:t>mobile member management</a:t>
            </a:r>
          </a:p>
          <a:p>
            <a:endParaRPr lang="en-US" sz="1400"/>
          </a:p>
          <a:p>
            <a:r>
              <a:rPr lang="en-US" sz="1400"/>
              <a:t>Multi-team support for </a:t>
            </a:r>
            <a:r>
              <a:rPr lang="en-US" sz="1400" err="1"/>
              <a:t>FirstLine</a:t>
            </a:r>
            <a:endParaRPr lang="en-US" sz="1400"/>
          </a:p>
          <a:p>
            <a:endParaRPr lang="en-US" sz="1400"/>
          </a:p>
          <a:p>
            <a:r>
              <a:rPr lang="en-US" sz="1400"/>
              <a:t>Planner link to Groups Hub</a:t>
            </a:r>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741397" y="2827768"/>
            <a:ext cx="2772982"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Use Outlook Desktop to </a:t>
            </a:r>
            <a:r>
              <a:rPr lang="en-US" sz="1400" b="1"/>
              <a:t>drag and drop</a:t>
            </a:r>
            <a:r>
              <a:rPr lang="en-US" sz="1400"/>
              <a:t> emails to a Group Mailbox (move or copy)</a:t>
            </a:r>
          </a:p>
          <a:p>
            <a:endParaRPr lang="en-US" sz="1400"/>
          </a:p>
          <a:p>
            <a:r>
              <a:rPr lang="en-US" sz="1400"/>
              <a:t>Calendar entries can be owned by a Group Calendar and include selected invitees</a:t>
            </a:r>
          </a:p>
          <a:p>
            <a:endParaRPr lang="en-US" sz="1400"/>
          </a:p>
          <a:p>
            <a:r>
              <a:rPr lang="en-US" sz="1400"/>
              <a:t>Support for </a:t>
            </a:r>
            <a:r>
              <a:rPr lang="en-US" sz="1400" b="1"/>
              <a:t>Group Calendar on iOS</a:t>
            </a:r>
          </a:p>
          <a:p>
            <a:endParaRPr lang="en-US" sz="1400"/>
          </a:p>
          <a:p>
            <a:r>
              <a:rPr lang="en-US" sz="1400"/>
              <a:t>Teams channel moderation</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5834"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Teamwork</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7214" y="2298492"/>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Member Management</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68152" y="2309275"/>
            <a:ext cx="2996012"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Employee Engagement</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525980" y="2840322"/>
            <a:ext cx="2718423"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Receive </a:t>
            </a:r>
            <a:r>
              <a:rPr lang="en-US" sz="1400" b="1"/>
              <a:t>personal copies </a:t>
            </a:r>
            <a:r>
              <a:rPr lang="en-US" sz="1400"/>
              <a:t>of email sent to a Group Mailbox</a:t>
            </a:r>
          </a:p>
          <a:p>
            <a:endParaRPr lang="en-US" sz="1400" b="1"/>
          </a:p>
          <a:p>
            <a:r>
              <a:rPr lang="en-US" sz="1400" b="1"/>
              <a:t>SharePoint</a:t>
            </a:r>
            <a:r>
              <a:rPr lang="en-US" sz="1400"/>
              <a:t> as a default files storage location for Yammer</a:t>
            </a:r>
          </a:p>
          <a:p>
            <a:endParaRPr lang="en-US" sz="1400"/>
          </a:p>
          <a:p>
            <a:r>
              <a:rPr lang="en-US" sz="1400"/>
              <a:t>Deeper integration for </a:t>
            </a:r>
            <a:r>
              <a:rPr lang="en-US" sz="1400" b="1"/>
              <a:t>Live Events </a:t>
            </a:r>
            <a:r>
              <a:rPr lang="en-US" sz="1400"/>
              <a:t>leveraging Microsoft Stream</a:t>
            </a:r>
          </a:p>
          <a:p>
            <a:endParaRPr lang="en-US" sz="1400"/>
          </a:p>
          <a:p>
            <a:r>
              <a:rPr lang="en-US" sz="1400"/>
              <a:t>Create </a:t>
            </a:r>
            <a:r>
              <a:rPr lang="en-US" sz="1400" b="1"/>
              <a:t>announcements</a:t>
            </a:r>
            <a:r>
              <a:rPr lang="en-US" sz="1400"/>
              <a:t> in Teams channels</a:t>
            </a:r>
          </a:p>
        </p:txBody>
      </p:sp>
      <p:sp>
        <p:nvSpPr>
          <p:cNvPr id="4" name="Oval 3">
            <a:extLst>
              <a:ext uri="{FF2B5EF4-FFF2-40B4-BE49-F238E27FC236}">
                <a16:creationId xmlns:a16="http://schemas.microsoft.com/office/drawing/2014/main" id="{825BF0C0-EC31-4CD4-B544-2EB1D62C1248}"/>
              </a:ext>
            </a:extLst>
          </p:cNvPr>
          <p:cNvSpPr/>
          <p:nvPr/>
        </p:nvSpPr>
        <p:spPr bwMode="auto">
          <a:xfrm>
            <a:off x="729626"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7647ECC-2E50-49A7-9935-80BB048E922A}"/>
              </a:ext>
            </a:extLst>
          </p:cNvPr>
          <p:cNvSpPr/>
          <p:nvPr/>
        </p:nvSpPr>
        <p:spPr bwMode="auto">
          <a:xfrm>
            <a:off x="729626" y="33569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3986CD6-B915-4F54-B88A-591FEB28C0B7}"/>
              </a:ext>
            </a:extLst>
          </p:cNvPr>
          <p:cNvSpPr/>
          <p:nvPr/>
        </p:nvSpPr>
        <p:spPr bwMode="auto">
          <a:xfrm>
            <a:off x="729626" y="4134690"/>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4AF28F62-43AD-42DB-9D28-C5E270A6901C}"/>
              </a:ext>
            </a:extLst>
          </p:cNvPr>
          <p:cNvSpPr/>
          <p:nvPr/>
        </p:nvSpPr>
        <p:spPr bwMode="auto">
          <a:xfrm>
            <a:off x="729626" y="4838213"/>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6D01B793-2199-4BAB-8FE7-225E5C731AFD}"/>
              </a:ext>
            </a:extLst>
          </p:cNvPr>
          <p:cNvSpPr/>
          <p:nvPr/>
        </p:nvSpPr>
        <p:spPr bwMode="auto">
          <a:xfrm>
            <a:off x="4519301" y="3809472"/>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8782EE3-DA57-48DE-AE26-3F6F99DDE67D}"/>
              </a:ext>
            </a:extLst>
          </p:cNvPr>
          <p:cNvSpPr/>
          <p:nvPr/>
        </p:nvSpPr>
        <p:spPr bwMode="auto">
          <a:xfrm>
            <a:off x="4519301" y="474400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0510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up)">
                                      <p:cBhvr>
                                        <p:cTn id="34" dur="500"/>
                                        <p:tgtEl>
                                          <p:spTgt spid="3">
                                            <p:txEl>
                                              <p:pRg st="10" end="10"/>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7"/>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7" grpId="0" animBg="1"/>
      <p:bldP spid="3" grpId="0" uiExpand="1" build="p"/>
      <p:bldP spid="6" grpId="0" animBg="1"/>
      <p:bldP spid="5" grpId="0"/>
      <p:bldP spid="10" grpId="0" animBg="1"/>
      <p:bldP spid="12" grpId="0" animBg="1"/>
      <p:bldP spid="14" grpId="0" animBg="1"/>
      <p:bldP spid="16" grpId="0"/>
      <p:bldP spid="4" grpId="0" animBg="1"/>
      <p:bldP spid="7" grpId="0" animBg="1"/>
      <p:bldP spid="8" grpId="0" animBg="1"/>
      <p:bldP spid="9" grpId="0" animBg="1"/>
      <p:bldP spid="24" grpId="0" animBg="1"/>
      <p:bldP spid="2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Admin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43000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1881;p202">
            <a:extLst>
              <a:ext uri="{FF2B5EF4-FFF2-40B4-BE49-F238E27FC236}">
                <a16:creationId xmlns:a16="http://schemas.microsoft.com/office/drawing/2014/main" id="{364A98C6-F048-461F-B800-D3917A13602A}"/>
              </a:ext>
            </a:extLst>
          </p:cNvPr>
          <p:cNvSpPr txBox="1">
            <a:spLocks noChangeAspect="1"/>
          </p:cNvSpPr>
          <p:nvPr/>
        </p:nvSpPr>
        <p:spPr>
          <a:xfrm rot="-5400000">
            <a:off x="-955498" y="3153189"/>
            <a:ext cx="3362000" cy="274478"/>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Productivity</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17" name="Group 16">
            <a:extLst>
              <a:ext uri="{FF2B5EF4-FFF2-40B4-BE49-F238E27FC236}">
                <a16:creationId xmlns:a16="http://schemas.microsoft.com/office/drawing/2014/main" id="{7AD3C5DA-6B8F-4379-B39D-08D2C5F3D030}"/>
              </a:ext>
            </a:extLst>
          </p:cNvPr>
          <p:cNvGrpSpPr/>
          <p:nvPr/>
        </p:nvGrpSpPr>
        <p:grpSpPr>
          <a:xfrm>
            <a:off x="947674" y="1427900"/>
            <a:ext cx="8873587" cy="5088647"/>
            <a:chOff x="1207676" y="2051038"/>
            <a:chExt cx="8873587" cy="4288930"/>
          </a:xfrm>
        </p:grpSpPr>
        <p:cxnSp>
          <p:nvCxnSpPr>
            <p:cNvPr id="35" name="Google Shape;1882;p202">
              <a:extLst>
                <a:ext uri="{FF2B5EF4-FFF2-40B4-BE49-F238E27FC236}">
                  <a16:creationId xmlns:a16="http://schemas.microsoft.com/office/drawing/2014/main" id="{7A98E2D9-9761-463E-B1B7-9FCBF50A2EDE}"/>
                </a:ext>
              </a:extLst>
            </p:cNvPr>
            <p:cNvCxnSpPr>
              <a:cxnSpLocks noChangeAspect="1"/>
            </p:cNvCxnSpPr>
            <p:nvPr/>
          </p:nvCxnSpPr>
          <p:spPr>
            <a:xfrm rot="10800000">
              <a:off x="1216913" y="2051038"/>
              <a:ext cx="0" cy="4286155"/>
            </a:xfrm>
            <a:prstGeom prst="straightConnector1">
              <a:avLst/>
            </a:prstGeom>
            <a:noFill/>
            <a:ln w="31750" cap="flat" cmpd="sng">
              <a:solidFill>
                <a:srgbClr val="000000"/>
              </a:solidFill>
              <a:prstDash val="solid"/>
              <a:round/>
              <a:headEnd type="none" w="sm" len="sm"/>
              <a:tailEnd type="triangle" w="med" len="med"/>
            </a:ln>
          </p:spPr>
        </p:cxnSp>
        <p:cxnSp>
          <p:nvCxnSpPr>
            <p:cNvPr id="36" name="Google Shape;1883;p202">
              <a:extLst>
                <a:ext uri="{FF2B5EF4-FFF2-40B4-BE49-F238E27FC236}">
                  <a16:creationId xmlns:a16="http://schemas.microsoft.com/office/drawing/2014/main" id="{647DD4D9-7482-44D1-94AE-3AA352913821}"/>
                </a:ext>
              </a:extLst>
            </p:cNvPr>
            <p:cNvCxnSpPr>
              <a:cxnSpLocks noChangeAspect="1"/>
            </p:cNvCxnSpPr>
            <p:nvPr/>
          </p:nvCxnSpPr>
          <p:spPr>
            <a:xfrm rot="10800000" flipH="1">
              <a:off x="1207676" y="6318020"/>
              <a:ext cx="8873587" cy="21948"/>
            </a:xfrm>
            <a:prstGeom prst="straightConnector1">
              <a:avLst/>
            </a:prstGeom>
            <a:noFill/>
            <a:ln w="34925" cap="flat" cmpd="sng">
              <a:solidFill>
                <a:srgbClr val="000000"/>
              </a:solidFill>
              <a:prstDash val="solid"/>
              <a:round/>
              <a:headEnd type="none" w="sm" len="sm"/>
              <a:tailEnd type="triangle" w="med" len="med"/>
            </a:ln>
          </p:spPr>
        </p:cxnSp>
      </p:grpSp>
      <p:sp>
        <p:nvSpPr>
          <p:cNvPr id="37" name="Google Shape;1884;p202">
            <a:extLst>
              <a:ext uri="{FF2B5EF4-FFF2-40B4-BE49-F238E27FC236}">
                <a16:creationId xmlns:a16="http://schemas.microsoft.com/office/drawing/2014/main" id="{45A55A39-FDD8-41AF-A46F-30ADF354B56E}"/>
              </a:ext>
            </a:extLst>
          </p:cNvPr>
          <p:cNvSpPr txBox="1">
            <a:spLocks noChangeAspect="1"/>
          </p:cNvSpPr>
          <p:nvPr/>
        </p:nvSpPr>
        <p:spPr>
          <a:xfrm>
            <a:off x="6639592" y="6140659"/>
            <a:ext cx="3029164" cy="335604"/>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Governance</a:t>
            </a:r>
            <a:r>
              <a:rPr kumimoji="0" lang="en"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 Discipline</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38" name="Google Shape;1885;p202">
            <a:extLst>
              <a:ext uri="{FF2B5EF4-FFF2-40B4-BE49-F238E27FC236}">
                <a16:creationId xmlns:a16="http://schemas.microsoft.com/office/drawing/2014/main" id="{0E95DED3-A42B-405A-9ED2-664E65870331}"/>
              </a:ext>
            </a:extLst>
          </p:cNvPr>
          <p:cNvGrpSpPr>
            <a:grpSpLocks noChangeAspect="1"/>
          </p:cNvGrpSpPr>
          <p:nvPr/>
        </p:nvGrpSpPr>
        <p:grpSpPr>
          <a:xfrm>
            <a:off x="1557008" y="5475280"/>
            <a:ext cx="3186476" cy="633183"/>
            <a:chOff x="2235025" y="3980325"/>
            <a:chExt cx="2395570" cy="476022"/>
          </a:xfrm>
        </p:grpSpPr>
        <p:sp>
          <p:nvSpPr>
            <p:cNvPr id="39" name="Google Shape;1886;p202">
              <a:extLst>
                <a:ext uri="{FF2B5EF4-FFF2-40B4-BE49-F238E27FC236}">
                  <a16:creationId xmlns:a16="http://schemas.microsoft.com/office/drawing/2014/main" id="{BDA1ED57-7FF1-4AF3-A23D-BE0E3EC77D3C}"/>
                </a:ext>
              </a:extLst>
            </p:cNvPr>
            <p:cNvSpPr txBox="1"/>
            <p:nvPr/>
          </p:nvSpPr>
          <p:spPr>
            <a:xfrm>
              <a:off x="2773931" y="4179447"/>
              <a:ext cx="185666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Exploration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Review Office 365 Groups concepts</a:t>
              </a:r>
            </a:p>
          </p:txBody>
        </p:sp>
        <p:sp>
          <p:nvSpPr>
            <p:cNvPr id="40" name="Google Shape;1887;p202">
              <a:extLst>
                <a:ext uri="{FF2B5EF4-FFF2-40B4-BE49-F238E27FC236}">
                  <a16:creationId xmlns:a16="http://schemas.microsoft.com/office/drawing/2014/main" id="{1F90D20F-67E9-4AF2-A872-7C82C7A9393C}"/>
                </a:ext>
              </a:extLst>
            </p:cNvPr>
            <p:cNvSpPr/>
            <p:nvPr/>
          </p:nvSpPr>
          <p:spPr>
            <a:xfrm>
              <a:off x="2235025" y="3980325"/>
              <a:ext cx="474300" cy="46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oogle Shape;1759;p230">
            <a:extLst>
              <a:ext uri="{FF2B5EF4-FFF2-40B4-BE49-F238E27FC236}">
                <a16:creationId xmlns:a16="http://schemas.microsoft.com/office/drawing/2014/main" id="{5A4072F9-7024-4BD5-A839-CB3E3E70376A}"/>
              </a:ext>
            </a:extLst>
          </p:cNvPr>
          <p:cNvGrpSpPr/>
          <p:nvPr/>
        </p:nvGrpSpPr>
        <p:grpSpPr>
          <a:xfrm>
            <a:off x="4743485" y="1233708"/>
            <a:ext cx="2655959" cy="924600"/>
            <a:chOff x="632779" y="1242975"/>
            <a:chExt cx="2655959" cy="924600"/>
          </a:xfrm>
        </p:grpSpPr>
        <p:cxnSp>
          <p:nvCxnSpPr>
            <p:cNvPr id="116" name="Google Shape;1760;p230">
              <a:extLst>
                <a:ext uri="{FF2B5EF4-FFF2-40B4-BE49-F238E27FC236}">
                  <a16:creationId xmlns:a16="http://schemas.microsoft.com/office/drawing/2014/main" id="{32C3A034-CB2B-4857-B20C-C668BB888974}"/>
                </a:ext>
              </a:extLst>
            </p:cNvPr>
            <p:cNvCxnSpPr>
              <a:cxnSpLocks/>
            </p:cNvCxnSpPr>
            <p:nvPr/>
          </p:nvCxnSpPr>
          <p:spPr>
            <a:xfrm flipH="1">
              <a:off x="2642013" y="1654113"/>
              <a:ext cx="646725"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17" name="Google Shape;1761;p230">
              <a:extLst>
                <a:ext uri="{FF2B5EF4-FFF2-40B4-BE49-F238E27FC236}">
                  <a16:creationId xmlns:a16="http://schemas.microsoft.com/office/drawing/2014/main" id="{1AF1B222-EEE1-47F0-8D80-AF26D98ED145}"/>
                </a:ext>
              </a:extLst>
            </p:cNvPr>
            <p:cNvSpPr txBox="1"/>
            <p:nvPr/>
          </p:nvSpPr>
          <p:spPr>
            <a:xfrm>
              <a:off x="632779" y="1242975"/>
              <a:ext cx="1799696"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Self-service Provisioning</a:t>
              </a:r>
              <a:endParaRPr kumimoji="0" sz="1200" b="1"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18" name="Google Shape;1762;p230">
            <a:extLst>
              <a:ext uri="{FF2B5EF4-FFF2-40B4-BE49-F238E27FC236}">
                <a16:creationId xmlns:a16="http://schemas.microsoft.com/office/drawing/2014/main" id="{2839F10A-8C2F-4810-91BF-2449F5322FBA}"/>
              </a:ext>
            </a:extLst>
          </p:cNvPr>
          <p:cNvGrpSpPr/>
          <p:nvPr/>
        </p:nvGrpSpPr>
        <p:grpSpPr>
          <a:xfrm>
            <a:off x="5047352" y="2301499"/>
            <a:ext cx="2172324" cy="924600"/>
            <a:chOff x="1091953" y="2513921"/>
            <a:chExt cx="2172324" cy="924600"/>
          </a:xfrm>
        </p:grpSpPr>
        <p:cxnSp>
          <p:nvCxnSpPr>
            <p:cNvPr id="119" name="Google Shape;1763;p230">
              <a:extLst>
                <a:ext uri="{FF2B5EF4-FFF2-40B4-BE49-F238E27FC236}">
                  <a16:creationId xmlns:a16="http://schemas.microsoft.com/office/drawing/2014/main" id="{C35FD878-8446-4730-A628-EF9A9248EAB7}"/>
                </a:ext>
              </a:extLst>
            </p:cNvPr>
            <p:cNvCxnSpPr>
              <a:cxnSpLocks/>
            </p:cNvCxnSpPr>
            <p:nvPr/>
          </p:nvCxnSpPr>
          <p:spPr>
            <a:xfrm flipH="1">
              <a:off x="2641938" y="3108425"/>
              <a:ext cx="622339"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0" name="Google Shape;1764;p230">
              <a:extLst>
                <a:ext uri="{FF2B5EF4-FFF2-40B4-BE49-F238E27FC236}">
                  <a16:creationId xmlns:a16="http://schemas.microsoft.com/office/drawing/2014/main" id="{323A4E36-6E2F-4CCD-9552-91127DB82111}"/>
                </a:ext>
              </a:extLst>
            </p:cNvPr>
            <p:cNvSpPr txBox="1"/>
            <p:nvPr/>
          </p:nvSpPr>
          <p:spPr>
            <a:xfrm>
              <a:off x="1091953" y="2513921"/>
              <a:ext cx="1362919"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Policies: Expiration, Deletion &amp; Retention</a:t>
              </a:r>
            </a:p>
          </p:txBody>
        </p:sp>
      </p:grpSp>
      <p:grpSp>
        <p:nvGrpSpPr>
          <p:cNvPr id="121" name="Google Shape;1765;p230">
            <a:extLst>
              <a:ext uri="{FF2B5EF4-FFF2-40B4-BE49-F238E27FC236}">
                <a16:creationId xmlns:a16="http://schemas.microsoft.com/office/drawing/2014/main" id="{87259726-34BB-4504-8AB1-7F3D781FCE32}"/>
              </a:ext>
            </a:extLst>
          </p:cNvPr>
          <p:cNvGrpSpPr/>
          <p:nvPr/>
        </p:nvGrpSpPr>
        <p:grpSpPr>
          <a:xfrm>
            <a:off x="8472043" y="1151058"/>
            <a:ext cx="2734954" cy="924600"/>
            <a:chOff x="5766323" y="1242975"/>
            <a:chExt cx="3333935" cy="924600"/>
          </a:xfrm>
        </p:grpSpPr>
        <p:sp>
          <p:nvSpPr>
            <p:cNvPr id="122" name="Google Shape;1766;p230">
              <a:extLst>
                <a:ext uri="{FF2B5EF4-FFF2-40B4-BE49-F238E27FC236}">
                  <a16:creationId xmlns:a16="http://schemas.microsoft.com/office/drawing/2014/main" id="{572BBBFA-C11F-42A9-9E67-13B5CC6D5DCF}"/>
                </a:ext>
              </a:extLst>
            </p:cNvPr>
            <p:cNvSpPr txBox="1"/>
            <p:nvPr/>
          </p:nvSpPr>
          <p:spPr>
            <a:xfrm>
              <a:off x="6696488" y="1242975"/>
              <a:ext cx="240377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Fix policy violations like Ownerless Groups</a:t>
              </a:r>
            </a:p>
          </p:txBody>
        </p:sp>
        <p:cxnSp>
          <p:nvCxnSpPr>
            <p:cNvPr id="123" name="Google Shape;1767;p230">
              <a:extLst>
                <a:ext uri="{FF2B5EF4-FFF2-40B4-BE49-F238E27FC236}">
                  <a16:creationId xmlns:a16="http://schemas.microsoft.com/office/drawing/2014/main" id="{AFA2BD65-DA83-4F0E-9695-F715D3AFFCDD}"/>
                </a:ext>
              </a:extLst>
            </p:cNvPr>
            <p:cNvCxnSpPr>
              <a:cxnSpLocks/>
            </p:cNvCxnSpPr>
            <p:nvPr/>
          </p:nvCxnSpPr>
          <p:spPr>
            <a:xfrm>
              <a:off x="5766323" y="1654113"/>
              <a:ext cx="730215" cy="0"/>
            </a:xfrm>
            <a:prstGeom prst="straightConnector1">
              <a:avLst/>
            </a:prstGeom>
            <a:noFill/>
            <a:ln w="9525" cap="flat" cmpd="sng">
              <a:solidFill>
                <a:schemeClr val="bg2">
                  <a:lumMod val="75000"/>
                </a:schemeClr>
              </a:solidFill>
              <a:prstDash val="solid"/>
              <a:round/>
              <a:headEnd type="none" w="sm" len="sm"/>
              <a:tailEnd type="oval" w="med" len="med"/>
            </a:ln>
          </p:spPr>
        </p:cxnSp>
      </p:grpSp>
      <p:grpSp>
        <p:nvGrpSpPr>
          <p:cNvPr id="124" name="Google Shape;1768;p230">
            <a:extLst>
              <a:ext uri="{FF2B5EF4-FFF2-40B4-BE49-F238E27FC236}">
                <a16:creationId xmlns:a16="http://schemas.microsoft.com/office/drawing/2014/main" id="{0B4764CB-314E-43A3-BD6F-8A2CAA3B1B53}"/>
              </a:ext>
            </a:extLst>
          </p:cNvPr>
          <p:cNvGrpSpPr/>
          <p:nvPr/>
        </p:nvGrpSpPr>
        <p:grpSpPr>
          <a:xfrm>
            <a:off x="9015751" y="2212540"/>
            <a:ext cx="2191246" cy="924600"/>
            <a:chOff x="6014240" y="2313350"/>
            <a:chExt cx="2806248" cy="924600"/>
          </a:xfrm>
        </p:grpSpPr>
        <p:cxnSp>
          <p:nvCxnSpPr>
            <p:cNvPr id="125" name="Google Shape;1769;p230">
              <a:extLst>
                <a:ext uri="{FF2B5EF4-FFF2-40B4-BE49-F238E27FC236}">
                  <a16:creationId xmlns:a16="http://schemas.microsoft.com/office/drawing/2014/main" id="{DF7E060A-A75F-4F22-92E0-C8F05D669E41}"/>
                </a:ext>
              </a:extLst>
            </p:cNvPr>
            <p:cNvCxnSpPr>
              <a:cxnSpLocks/>
            </p:cNvCxnSpPr>
            <p:nvPr/>
          </p:nvCxnSpPr>
          <p:spPr>
            <a:xfrm>
              <a:off x="6014240" y="2775650"/>
              <a:ext cx="4822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6" name="Google Shape;1770;p230">
              <a:extLst>
                <a:ext uri="{FF2B5EF4-FFF2-40B4-BE49-F238E27FC236}">
                  <a16:creationId xmlns:a16="http://schemas.microsoft.com/office/drawing/2014/main" id="{CE84B39F-E7E1-4671-8303-700875635634}"/>
                </a:ext>
              </a:extLst>
            </p:cNvPr>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Rationalize redundant groups across apps</a:t>
              </a:r>
            </a:p>
          </p:txBody>
        </p:sp>
      </p:grpSp>
      <p:grpSp>
        <p:nvGrpSpPr>
          <p:cNvPr id="127" name="Google Shape;1771;p230">
            <a:extLst>
              <a:ext uri="{FF2B5EF4-FFF2-40B4-BE49-F238E27FC236}">
                <a16:creationId xmlns:a16="http://schemas.microsoft.com/office/drawing/2014/main" id="{AAEC7DCA-9482-4C1D-AF00-73BB3EB53A7A}"/>
              </a:ext>
            </a:extLst>
          </p:cNvPr>
          <p:cNvGrpSpPr/>
          <p:nvPr/>
        </p:nvGrpSpPr>
        <p:grpSpPr>
          <a:xfrm>
            <a:off x="8058134" y="3079217"/>
            <a:ext cx="3023698" cy="924600"/>
            <a:chOff x="5796790" y="3391700"/>
            <a:chExt cx="3023698" cy="924600"/>
          </a:xfrm>
        </p:grpSpPr>
        <p:cxnSp>
          <p:nvCxnSpPr>
            <p:cNvPr id="128" name="Google Shape;1772;p230">
              <a:extLst>
                <a:ext uri="{FF2B5EF4-FFF2-40B4-BE49-F238E27FC236}">
                  <a16:creationId xmlns:a16="http://schemas.microsoft.com/office/drawing/2014/main" id="{9A734B87-088C-4E84-8321-65A404BB1858}"/>
                </a:ext>
              </a:extLst>
            </p:cNvPr>
            <p:cNvCxnSpPr>
              <a:cxnSpLocks/>
            </p:cNvCxnSpPr>
            <p:nvPr/>
          </p:nvCxnSpPr>
          <p:spPr>
            <a:xfrm>
              <a:off x="5796790" y="3854000"/>
              <a:ext cx="6996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9" name="Google Shape;1773;p230">
              <a:extLst>
                <a:ext uri="{FF2B5EF4-FFF2-40B4-BE49-F238E27FC236}">
                  <a16:creationId xmlns:a16="http://schemas.microsoft.com/office/drawing/2014/main" id="{9C1F3908-FECB-49FB-9768-D89D56F159E4}"/>
                </a:ext>
              </a:extLst>
            </p:cNvPr>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Report Monitoring</a:t>
              </a:r>
              <a:endParaRPr kumimoji="0" sz="800" b="0"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0" name="Group 9">
            <a:extLst>
              <a:ext uri="{FF2B5EF4-FFF2-40B4-BE49-F238E27FC236}">
                <a16:creationId xmlns:a16="http://schemas.microsoft.com/office/drawing/2014/main" id="{275247B2-8165-8A49-8D85-CDFA1FDD4DE1}"/>
              </a:ext>
            </a:extLst>
          </p:cNvPr>
          <p:cNvGrpSpPr/>
          <p:nvPr/>
        </p:nvGrpSpPr>
        <p:grpSpPr>
          <a:xfrm>
            <a:off x="629929" y="4026741"/>
            <a:ext cx="6318810" cy="1379882"/>
            <a:chOff x="889931" y="4084614"/>
            <a:chExt cx="6318810" cy="1379882"/>
          </a:xfrm>
        </p:grpSpPr>
        <p:sp>
          <p:nvSpPr>
            <p:cNvPr id="2" name="Google Shape;1908;p202">
              <a:extLst>
                <a:ext uri="{FF2B5EF4-FFF2-40B4-BE49-F238E27FC236}">
                  <a16:creationId xmlns:a16="http://schemas.microsoft.com/office/drawing/2014/main" id="{846C8939-A7EF-477A-8D24-867F5AC6D682}"/>
                </a:ext>
              </a:extLst>
            </p:cNvPr>
            <p:cNvSpPr txBox="1"/>
            <p:nvPr/>
          </p:nvSpPr>
          <p:spPr>
            <a:xfrm rot="19620595">
              <a:off x="889931" y="4084614"/>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Lato"/>
                  <a:cs typeface="Lato"/>
                  <a:sym typeface="Lato"/>
                </a:rPr>
                <a:t>Assess</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grpSp>
          <p:nvGrpSpPr>
            <p:cNvPr id="7" name="Group 6">
              <a:extLst>
                <a:ext uri="{FF2B5EF4-FFF2-40B4-BE49-F238E27FC236}">
                  <a16:creationId xmlns:a16="http://schemas.microsoft.com/office/drawing/2014/main" id="{50F31AA6-7027-3042-83A2-B52458D034D1}"/>
                </a:ext>
              </a:extLst>
            </p:cNvPr>
            <p:cNvGrpSpPr/>
            <p:nvPr/>
          </p:nvGrpSpPr>
          <p:grpSpPr>
            <a:xfrm>
              <a:off x="1713922" y="4157683"/>
              <a:ext cx="5494819" cy="1306813"/>
              <a:chOff x="1713922" y="4157683"/>
              <a:chExt cx="5494819" cy="1306813"/>
            </a:xfrm>
          </p:grpSpPr>
          <p:grpSp>
            <p:nvGrpSpPr>
              <p:cNvPr id="56" name="Google Shape;1903;p202">
                <a:extLst>
                  <a:ext uri="{FF2B5EF4-FFF2-40B4-BE49-F238E27FC236}">
                    <a16:creationId xmlns:a16="http://schemas.microsoft.com/office/drawing/2014/main" id="{8F43E83D-8709-45B6-B546-F43BE201A6D6}"/>
                  </a:ext>
                </a:extLst>
              </p:cNvPr>
              <p:cNvGrpSpPr/>
              <p:nvPr/>
            </p:nvGrpSpPr>
            <p:grpSpPr>
              <a:xfrm>
                <a:off x="3218344" y="4551874"/>
                <a:ext cx="3990397" cy="912622"/>
                <a:chOff x="3616400" y="3232375"/>
                <a:chExt cx="2999948" cy="686100"/>
              </a:xfrm>
            </p:grpSpPr>
            <p:sp>
              <p:nvSpPr>
                <p:cNvPr id="60" name="Google Shape;1904;p202">
                  <a:extLst>
                    <a:ext uri="{FF2B5EF4-FFF2-40B4-BE49-F238E27FC236}">
                      <a16:creationId xmlns:a16="http://schemas.microsoft.com/office/drawing/2014/main" id="{35ADABD8-886E-40E8-A28E-1FCEBFEE9D40}"/>
                    </a:ext>
                  </a:extLst>
                </p:cNvPr>
                <p:cNvSpPr txBox="1"/>
                <p:nvPr/>
              </p:nvSpPr>
              <p:spPr>
                <a:xfrm>
                  <a:off x="4428232" y="3514507"/>
                  <a:ext cx="2188116" cy="252304"/>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Pilot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Controlled participation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Establish Group Governance Processes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Graph APIs for custom flows</a:t>
                  </a:r>
                  <a:endParaRPr kumimoji="0" sz="1100" b="0" i="0" u="none" strike="noStrike" kern="1200" cap="none" spc="0" normalizeH="0" baseline="0" noProof="0">
                    <a:ln>
                      <a:noFill/>
                    </a:ln>
                    <a:solidFill>
                      <a:srgbClr val="000000"/>
                    </a:solidFill>
                    <a:effectLst/>
                    <a:uLnTx/>
                    <a:uFillTx/>
                    <a:latin typeface="Segoe UI"/>
                    <a:ea typeface="+mn-ea"/>
                    <a:cs typeface="+mn-cs"/>
                    <a:sym typeface="Lato"/>
                  </a:endParaRPr>
                </a:p>
              </p:txBody>
            </p:sp>
            <p:sp>
              <p:nvSpPr>
                <p:cNvPr id="61" name="Google Shape;1905;p202">
                  <a:extLst>
                    <a:ext uri="{FF2B5EF4-FFF2-40B4-BE49-F238E27FC236}">
                      <a16:creationId xmlns:a16="http://schemas.microsoft.com/office/drawing/2014/main" id="{C60061DF-4AC3-442F-A5BA-BA2EF8A61E59}"/>
                    </a:ext>
                  </a:extLst>
                </p:cNvPr>
                <p:cNvSpPr/>
                <p:nvPr/>
              </p:nvSpPr>
              <p:spPr>
                <a:xfrm>
                  <a:off x="3616400" y="3232375"/>
                  <a:ext cx="705000" cy="686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69" name="Straight Connector 168">
                <a:extLst>
                  <a:ext uri="{FF2B5EF4-FFF2-40B4-BE49-F238E27FC236}">
                    <a16:creationId xmlns:a16="http://schemas.microsoft.com/office/drawing/2014/main" id="{014862FE-B98A-45E5-9223-E82EF3089EEC}"/>
                  </a:ext>
                </a:extLst>
              </p:cNvPr>
              <p:cNvCxnSpPr>
                <a:cxnSpLocks/>
              </p:cNvCxnSpPr>
              <p:nvPr/>
            </p:nvCxnSpPr>
            <p:spPr>
              <a:xfrm flipV="1">
                <a:off x="1713922" y="4157683"/>
                <a:ext cx="769484" cy="506563"/>
              </a:xfrm>
              <a:prstGeom prst="line">
                <a:avLst/>
              </a:prstGeom>
              <a:noFill/>
              <a:ln w="19050" cap="flat" cmpd="sng">
                <a:solidFill>
                  <a:schemeClr val="accent3"/>
                </a:solidFill>
                <a:prstDash val="solid"/>
                <a:round/>
                <a:headEnd type="none" w="med" len="med"/>
                <a:tailEnd type="arrow" w="lg" len="med"/>
              </a:ln>
            </p:spPr>
          </p:cxnSp>
        </p:grpSp>
      </p:grpSp>
      <p:grpSp>
        <p:nvGrpSpPr>
          <p:cNvPr id="8" name="Group 7">
            <a:extLst>
              <a:ext uri="{FF2B5EF4-FFF2-40B4-BE49-F238E27FC236}">
                <a16:creationId xmlns:a16="http://schemas.microsoft.com/office/drawing/2014/main" id="{C4F9CD21-2A14-4E48-A0AA-DF9CE6D6F31D}"/>
              </a:ext>
            </a:extLst>
          </p:cNvPr>
          <p:cNvGrpSpPr/>
          <p:nvPr/>
        </p:nvGrpSpPr>
        <p:grpSpPr>
          <a:xfrm>
            <a:off x="2179674" y="2993584"/>
            <a:ext cx="7276795" cy="1596223"/>
            <a:chOff x="2439676" y="3051457"/>
            <a:chExt cx="7276795" cy="1596223"/>
          </a:xfrm>
        </p:grpSpPr>
        <p:grpSp>
          <p:nvGrpSpPr>
            <p:cNvPr id="42" name="Google Shape;1889;p202">
              <a:extLst>
                <a:ext uri="{FF2B5EF4-FFF2-40B4-BE49-F238E27FC236}">
                  <a16:creationId xmlns:a16="http://schemas.microsoft.com/office/drawing/2014/main" id="{41A8BA4F-D81A-4294-9E99-D85223A73326}"/>
                </a:ext>
              </a:extLst>
            </p:cNvPr>
            <p:cNvGrpSpPr/>
            <p:nvPr/>
          </p:nvGrpSpPr>
          <p:grpSpPr>
            <a:xfrm>
              <a:off x="4914562" y="3328436"/>
              <a:ext cx="4801909" cy="1319244"/>
              <a:chOff x="5213525" y="2455500"/>
              <a:chExt cx="3610040" cy="991800"/>
            </a:xfrm>
          </p:grpSpPr>
          <p:sp>
            <p:nvSpPr>
              <p:cNvPr id="46" name="Google Shape;1890;p202">
                <a:extLst>
                  <a:ext uri="{FF2B5EF4-FFF2-40B4-BE49-F238E27FC236}">
                    <a16:creationId xmlns:a16="http://schemas.microsoft.com/office/drawing/2014/main" id="{6081AE12-3259-451A-88B2-80B48BE8D281}"/>
                  </a:ext>
                </a:extLst>
              </p:cNvPr>
              <p:cNvSpPr txBox="1"/>
              <p:nvPr/>
            </p:nvSpPr>
            <p:spPr>
              <a:xfrm>
                <a:off x="6390611" y="2908871"/>
                <a:ext cx="243295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Controlled Rollout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key administration configurations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Assess Data Retention &amp; Classification policies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Identify end-user trouble spots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Build end user education</a:t>
                </a:r>
                <a:endParaRPr kumimoji="0" lang="en-US" sz="1765" b="0" i="0" u="none" strike="noStrike" kern="1200" cap="none" spc="0" normalizeH="0" baseline="0" noProof="0">
                  <a:ln>
                    <a:noFill/>
                  </a:ln>
                  <a:solidFill>
                    <a:srgbClr val="000000"/>
                  </a:solidFill>
                  <a:effectLst/>
                  <a:uLnTx/>
                  <a:uFillTx/>
                  <a:latin typeface="Segoe UI"/>
                  <a:ea typeface="Lato"/>
                  <a:cs typeface="Lato"/>
                  <a:sym typeface="Lato"/>
                </a:endParaRPr>
              </a:p>
            </p:txBody>
          </p:sp>
          <p:sp>
            <p:nvSpPr>
              <p:cNvPr id="47" name="Google Shape;1891;p202">
                <a:extLst>
                  <a:ext uri="{FF2B5EF4-FFF2-40B4-BE49-F238E27FC236}">
                    <a16:creationId xmlns:a16="http://schemas.microsoft.com/office/drawing/2014/main" id="{40DA897E-2C2F-405A-A1F8-67FBBF67397D}"/>
                  </a:ext>
                </a:extLst>
              </p:cNvPr>
              <p:cNvSpPr/>
              <p:nvPr/>
            </p:nvSpPr>
            <p:spPr>
              <a:xfrm>
                <a:off x="5213525" y="2455500"/>
                <a:ext cx="1019100" cy="991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Google Shape;1908;p202">
              <a:extLst>
                <a:ext uri="{FF2B5EF4-FFF2-40B4-BE49-F238E27FC236}">
                  <a16:creationId xmlns:a16="http://schemas.microsoft.com/office/drawing/2014/main" id="{DEFD7427-8698-42DC-AFBF-BDB1B6AFA980}"/>
                </a:ext>
              </a:extLst>
            </p:cNvPr>
            <p:cNvSpPr txBox="1"/>
            <p:nvPr/>
          </p:nvSpPr>
          <p:spPr>
            <a:xfrm rot="19620595">
              <a:off x="2439676" y="305145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Lato"/>
                  <a:cs typeface="Lato"/>
                  <a:sym typeface="Lato"/>
                </a:rPr>
                <a:t>Listen &amp; Align</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cxnSp>
          <p:nvCxnSpPr>
            <p:cNvPr id="70" name="Straight Connector 69">
              <a:extLst>
                <a:ext uri="{FF2B5EF4-FFF2-40B4-BE49-F238E27FC236}">
                  <a16:creationId xmlns:a16="http://schemas.microsoft.com/office/drawing/2014/main" id="{D90978E2-51D8-4F39-9BA1-66540F531A54}"/>
                </a:ext>
              </a:extLst>
            </p:cNvPr>
            <p:cNvCxnSpPr>
              <a:cxnSpLocks/>
            </p:cNvCxnSpPr>
            <p:nvPr/>
          </p:nvCxnSpPr>
          <p:spPr>
            <a:xfrm flipV="1">
              <a:off x="3340925" y="3121114"/>
              <a:ext cx="769484" cy="506563"/>
            </a:xfrm>
            <a:prstGeom prst="line">
              <a:avLst/>
            </a:prstGeom>
            <a:noFill/>
            <a:ln w="19050" cap="flat" cmpd="sng">
              <a:solidFill>
                <a:schemeClr val="accent3"/>
              </a:solidFill>
              <a:prstDash val="solid"/>
              <a:round/>
              <a:headEnd type="none" w="med" len="med"/>
              <a:tailEnd type="arrow" w="lg" len="med"/>
            </a:ln>
          </p:spPr>
        </p:cxnSp>
      </p:grpSp>
      <p:grpSp>
        <p:nvGrpSpPr>
          <p:cNvPr id="13" name="Group 12">
            <a:extLst>
              <a:ext uri="{FF2B5EF4-FFF2-40B4-BE49-F238E27FC236}">
                <a16:creationId xmlns:a16="http://schemas.microsoft.com/office/drawing/2014/main" id="{E365F6E4-2A35-8D43-A5EA-055D1220BA0E}"/>
              </a:ext>
            </a:extLst>
          </p:cNvPr>
          <p:cNvGrpSpPr/>
          <p:nvPr/>
        </p:nvGrpSpPr>
        <p:grpSpPr>
          <a:xfrm>
            <a:off x="3727076" y="1426494"/>
            <a:ext cx="6842740" cy="2676077"/>
            <a:chOff x="3987078" y="1484367"/>
            <a:chExt cx="6842740" cy="2676077"/>
          </a:xfrm>
        </p:grpSpPr>
        <p:grpSp>
          <p:nvGrpSpPr>
            <p:cNvPr id="11" name="Group 10">
              <a:extLst>
                <a:ext uri="{FF2B5EF4-FFF2-40B4-BE49-F238E27FC236}">
                  <a16:creationId xmlns:a16="http://schemas.microsoft.com/office/drawing/2014/main" id="{C517FF3B-EDA0-E648-88A1-4E7C97FD208B}"/>
                </a:ext>
              </a:extLst>
            </p:cNvPr>
            <p:cNvGrpSpPr/>
            <p:nvPr/>
          </p:nvGrpSpPr>
          <p:grpSpPr>
            <a:xfrm>
              <a:off x="3987078" y="1484367"/>
              <a:ext cx="6842740" cy="2676077"/>
              <a:chOff x="3987078" y="1484367"/>
              <a:chExt cx="6842740" cy="2676077"/>
            </a:xfrm>
          </p:grpSpPr>
          <p:grpSp>
            <p:nvGrpSpPr>
              <p:cNvPr id="9" name="Group 8">
                <a:extLst>
                  <a:ext uri="{FF2B5EF4-FFF2-40B4-BE49-F238E27FC236}">
                    <a16:creationId xmlns:a16="http://schemas.microsoft.com/office/drawing/2014/main" id="{7780B804-55AB-8D46-A3E1-07BCB1E84993}"/>
                  </a:ext>
                </a:extLst>
              </p:cNvPr>
              <p:cNvGrpSpPr/>
              <p:nvPr/>
            </p:nvGrpSpPr>
            <p:grpSpPr>
              <a:xfrm>
                <a:off x="3987078" y="1484367"/>
                <a:ext cx="6842740" cy="2676077"/>
                <a:chOff x="3987078" y="1484367"/>
                <a:chExt cx="6842740" cy="2676077"/>
              </a:xfrm>
            </p:grpSpPr>
            <p:sp>
              <p:nvSpPr>
                <p:cNvPr id="3" name="Google Shape;1908;p202">
                  <a:extLst>
                    <a:ext uri="{FF2B5EF4-FFF2-40B4-BE49-F238E27FC236}">
                      <a16:creationId xmlns:a16="http://schemas.microsoft.com/office/drawing/2014/main" id="{85F8433F-2187-4230-B17F-33B3FCE1ED6C}"/>
                    </a:ext>
                  </a:extLst>
                </p:cNvPr>
                <p:cNvSpPr txBox="1"/>
                <p:nvPr/>
              </p:nvSpPr>
              <p:spPr>
                <a:xfrm rot="19620595">
                  <a:off x="3987078" y="212044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Lato"/>
                      <a:cs typeface="Lato"/>
                      <a:sym typeface="Lato"/>
                    </a:rPr>
                    <a:t>Throttle</a:t>
                  </a:r>
                  <a:endParaRPr kumimoji="0" sz="1200" b="0" i="0" u="none" strike="noStrike" kern="1200" cap="none" spc="0" normalizeH="0" baseline="0" noProof="0">
                    <a:ln>
                      <a:noFill/>
                    </a:ln>
                    <a:solidFill>
                      <a:srgbClr val="FFFFFF"/>
                    </a:solidFill>
                    <a:effectLst/>
                    <a:uLnTx/>
                    <a:uFillTx/>
                    <a:latin typeface="Segoe UI"/>
                    <a:ea typeface="Lato"/>
                    <a:cs typeface="Lato"/>
                    <a:sym typeface="Lato"/>
                  </a:endParaRPr>
                </a:p>
              </p:txBody>
            </p:sp>
            <p:grpSp>
              <p:nvGrpSpPr>
                <p:cNvPr id="114" name="Google Shape;1774;p230">
                  <a:extLst>
                    <a:ext uri="{FF2B5EF4-FFF2-40B4-BE49-F238E27FC236}">
                      <a16:creationId xmlns:a16="http://schemas.microsoft.com/office/drawing/2014/main" id="{782459B3-CD2B-4FE8-B63E-FDD1411D1BD8}"/>
                    </a:ext>
                  </a:extLst>
                </p:cNvPr>
                <p:cNvGrpSpPr/>
                <p:nvPr/>
              </p:nvGrpSpPr>
              <p:grpSpPr>
                <a:xfrm>
                  <a:off x="7138012" y="1484367"/>
                  <a:ext cx="2175258" cy="2174812"/>
                  <a:chOff x="3183402" y="1176205"/>
                  <a:chExt cx="2793061" cy="2796964"/>
                </a:xfrm>
              </p:grpSpPr>
              <p:sp>
                <p:nvSpPr>
                  <p:cNvPr id="94" name="Google Shape;1775;p230">
                    <a:extLst>
                      <a:ext uri="{FF2B5EF4-FFF2-40B4-BE49-F238E27FC236}">
                        <a16:creationId xmlns:a16="http://schemas.microsoft.com/office/drawing/2014/main" id="{8B7EE0EB-1D8A-4AB1-9720-FE7428AFF8F3}"/>
                      </a:ext>
                    </a:extLst>
                  </p:cNvPr>
                  <p:cNvSpPr/>
                  <p:nvPr/>
                </p:nvSpPr>
                <p:spPr>
                  <a:xfrm rot="-4980021">
                    <a:off x="3204123" y="1186472"/>
                    <a:ext cx="2771960" cy="2771960"/>
                  </a:xfrm>
                  <a:prstGeom prst="blockArc">
                    <a:avLst>
                      <a:gd name="adj1" fmla="val 12602522"/>
                      <a:gd name="adj2" fmla="val 16867657"/>
                      <a:gd name="adj3" fmla="val 20844"/>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Google Shape;1776;p230">
                    <a:extLst>
                      <a:ext uri="{FF2B5EF4-FFF2-40B4-BE49-F238E27FC236}">
                        <a16:creationId xmlns:a16="http://schemas.microsoft.com/office/drawing/2014/main" id="{815E5477-9F2E-445A-9AA2-A7B2F57A1CE4}"/>
                      </a:ext>
                    </a:extLst>
                  </p:cNvPr>
                  <p:cNvSpPr/>
                  <p:nvPr/>
                </p:nvSpPr>
                <p:spPr>
                  <a:xfrm rot="7920309">
                    <a:off x="3183402" y="1183149"/>
                    <a:ext cx="2777207" cy="2777207"/>
                  </a:xfrm>
                  <a:prstGeom prst="blockArc">
                    <a:avLst>
                      <a:gd name="adj1" fmla="val 12602522"/>
                      <a:gd name="adj2" fmla="val 16867657"/>
                      <a:gd name="adj3" fmla="val 20844"/>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Google Shape;1777;p230">
                    <a:extLst>
                      <a:ext uri="{FF2B5EF4-FFF2-40B4-BE49-F238E27FC236}">
                        <a16:creationId xmlns:a16="http://schemas.microsoft.com/office/drawing/2014/main" id="{E5998F16-6442-4973-A4DA-7E6638BD8914}"/>
                      </a:ext>
                    </a:extLst>
                  </p:cNvPr>
                  <p:cNvSpPr/>
                  <p:nvPr/>
                </p:nvSpPr>
                <p:spPr>
                  <a:xfrm rot="3600063">
                    <a:off x="3186335" y="1195681"/>
                    <a:ext cx="2777488" cy="2777488"/>
                  </a:xfrm>
                  <a:prstGeom prst="blockArc">
                    <a:avLst>
                      <a:gd name="adj1" fmla="val 12602522"/>
                      <a:gd name="adj2" fmla="val 16867657"/>
                      <a:gd name="adj3" fmla="val 20844"/>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Google Shape;1778;p230">
                    <a:extLst>
                      <a:ext uri="{FF2B5EF4-FFF2-40B4-BE49-F238E27FC236}">
                        <a16:creationId xmlns:a16="http://schemas.microsoft.com/office/drawing/2014/main" id="{FAFFE523-0BCB-4CA5-9AE2-F51145500FAF}"/>
                      </a:ext>
                    </a:extLst>
                  </p:cNvPr>
                  <p:cNvSpPr/>
                  <p:nvPr/>
                </p:nvSpPr>
                <p:spPr>
                  <a:xfrm rot="4024705">
                    <a:off x="5326681" y="1940898"/>
                    <a:ext cx="578477" cy="57914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Google Shape;1779;p230">
                    <a:extLst>
                      <a:ext uri="{FF2B5EF4-FFF2-40B4-BE49-F238E27FC236}">
                        <a16:creationId xmlns:a16="http://schemas.microsoft.com/office/drawing/2014/main" id="{800DED7D-B628-4F0B-9CC1-2C32DD70262D}"/>
                      </a:ext>
                    </a:extLst>
                  </p:cNvPr>
                  <p:cNvSpPr/>
                  <p:nvPr/>
                </p:nvSpPr>
                <p:spPr>
                  <a:xfrm rot="-6816027">
                    <a:off x="5326729" y="1940918"/>
                    <a:ext cx="578485" cy="579035"/>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Google Shape;1780;p230">
                    <a:extLst>
                      <a:ext uri="{FF2B5EF4-FFF2-40B4-BE49-F238E27FC236}">
                        <a16:creationId xmlns:a16="http://schemas.microsoft.com/office/drawing/2014/main" id="{A8C924AB-CC26-4D5B-B730-C34899F3EC37}"/>
                      </a:ext>
                    </a:extLst>
                  </p:cNvPr>
                  <p:cNvSpPr/>
                  <p:nvPr/>
                </p:nvSpPr>
                <p:spPr>
                  <a:xfrm rot="-9359762">
                    <a:off x="3193941" y="1176205"/>
                    <a:ext cx="2777287" cy="2777287"/>
                  </a:xfrm>
                  <a:prstGeom prst="blockArc">
                    <a:avLst>
                      <a:gd name="adj1" fmla="val 12602522"/>
                      <a:gd name="adj2" fmla="val 16867657"/>
                      <a:gd name="adj3" fmla="val 20844"/>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Google Shape;1781;p230">
                    <a:extLst>
                      <a:ext uri="{FF2B5EF4-FFF2-40B4-BE49-F238E27FC236}">
                        <a16:creationId xmlns:a16="http://schemas.microsoft.com/office/drawing/2014/main" id="{0C31D00C-CA22-47DA-A4DC-138783E82513}"/>
                      </a:ext>
                    </a:extLst>
                  </p:cNvPr>
                  <p:cNvSpPr/>
                  <p:nvPr/>
                </p:nvSpPr>
                <p:spPr>
                  <a:xfrm rot="-8936366">
                    <a:off x="3659126" y="3173505"/>
                    <a:ext cx="578551" cy="578963"/>
                  </a:xfrm>
                  <a:prstGeom prst="pie">
                    <a:avLst>
                      <a:gd name="adj1" fmla="val 6190354"/>
                      <a:gd name="adj2" fmla="val 14996165"/>
                    </a:avLst>
                  </a:prstGeom>
                  <a:solidFill>
                    <a:schemeClr val="accent3">
                      <a:lumMod val="40000"/>
                      <a:lumOff val="6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Google Shape;1782;p230">
                    <a:extLst>
                      <a:ext uri="{FF2B5EF4-FFF2-40B4-BE49-F238E27FC236}">
                        <a16:creationId xmlns:a16="http://schemas.microsoft.com/office/drawing/2014/main" id="{5870B56A-E353-4944-8A65-E308DAAB8A2B}"/>
                      </a:ext>
                    </a:extLst>
                  </p:cNvPr>
                  <p:cNvSpPr/>
                  <p:nvPr/>
                </p:nvSpPr>
                <p:spPr>
                  <a:xfrm rot="1824498">
                    <a:off x="3659375" y="3173497"/>
                    <a:ext cx="578475" cy="578885"/>
                  </a:xfrm>
                  <a:prstGeom prst="pie">
                    <a:avLst>
                      <a:gd name="adj1" fmla="val 4028252"/>
                      <a:gd name="adj2" fmla="val 17183677"/>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Google Shape;1783;p230">
                    <a:extLst>
                      <a:ext uri="{FF2B5EF4-FFF2-40B4-BE49-F238E27FC236}">
                        <a16:creationId xmlns:a16="http://schemas.microsoft.com/office/drawing/2014/main" id="{774453CF-99F9-4C9E-985C-1DECEF2CD7D8}"/>
                      </a:ext>
                    </a:extLst>
                  </p:cNvPr>
                  <p:cNvSpPr/>
                  <p:nvPr/>
                </p:nvSpPr>
                <p:spPr>
                  <a:xfrm rot="-600092">
                    <a:off x="3198852" y="1195456"/>
                    <a:ext cx="2777611" cy="2777611"/>
                  </a:xfrm>
                  <a:prstGeom prst="blockArc">
                    <a:avLst>
                      <a:gd name="adj1" fmla="val 12513247"/>
                      <a:gd name="adj2" fmla="val 16867657"/>
                      <a:gd name="adj3" fmla="val 20844"/>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Google Shape;1784;p230">
                    <a:extLst>
                      <a:ext uri="{FF2B5EF4-FFF2-40B4-BE49-F238E27FC236}">
                        <a16:creationId xmlns:a16="http://schemas.microsoft.com/office/drawing/2014/main" id="{EA57FA30-39F3-464D-AF0E-6D79DEF596D3}"/>
                      </a:ext>
                    </a:extLst>
                  </p:cNvPr>
                  <p:cNvSpPr/>
                  <p:nvPr/>
                </p:nvSpPr>
                <p:spPr>
                  <a:xfrm rot="-176551">
                    <a:off x="4312105" y="1195442"/>
                    <a:ext cx="578563" cy="579162"/>
                  </a:xfrm>
                  <a:prstGeom prst="pie">
                    <a:avLst>
                      <a:gd name="adj1" fmla="val 6190354"/>
                      <a:gd name="adj2" fmla="val 14996165"/>
                    </a:avLst>
                  </a:prstGeom>
                  <a:solidFill>
                    <a:schemeClr val="accent3">
                      <a:lumMod val="75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Google Shape;1785;p230">
                    <a:extLst>
                      <a:ext uri="{FF2B5EF4-FFF2-40B4-BE49-F238E27FC236}">
                        <a16:creationId xmlns:a16="http://schemas.microsoft.com/office/drawing/2014/main" id="{F5CB99EF-8388-45D0-8DF9-94A2EBF0C3F2}"/>
                      </a:ext>
                    </a:extLst>
                  </p:cNvPr>
                  <p:cNvSpPr/>
                  <p:nvPr/>
                </p:nvSpPr>
                <p:spPr>
                  <a:xfrm rot="10584085">
                    <a:off x="4312088" y="1195622"/>
                    <a:ext cx="578340" cy="578939"/>
                  </a:xfrm>
                  <a:prstGeom prst="pie">
                    <a:avLst>
                      <a:gd name="adj1" fmla="val 4028252"/>
                      <a:gd name="adj2" fmla="val 17183677"/>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Google Shape;1786;p230">
                    <a:extLst>
                      <a:ext uri="{FF2B5EF4-FFF2-40B4-BE49-F238E27FC236}">
                        <a16:creationId xmlns:a16="http://schemas.microsoft.com/office/drawing/2014/main" id="{EAEB1115-8CC8-4194-9C32-E4E2DF27ECA4}"/>
                      </a:ext>
                    </a:extLst>
                  </p:cNvPr>
                  <p:cNvSpPr/>
                  <p:nvPr/>
                </p:nvSpPr>
                <p:spPr>
                  <a:xfrm rot="8344778">
                    <a:off x="4940929" y="3162886"/>
                    <a:ext cx="578465" cy="578888"/>
                  </a:xfrm>
                  <a:prstGeom prst="pie">
                    <a:avLst>
                      <a:gd name="adj1" fmla="val 6190354"/>
                      <a:gd name="adj2" fmla="val 14996165"/>
                    </a:avLst>
                  </a:prstGeom>
                  <a:solidFill>
                    <a:schemeClr val="accent3">
                      <a:lumMod val="60000"/>
                      <a:lumOff val="4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Google Shape;1787;p230">
                    <a:extLst>
                      <a:ext uri="{FF2B5EF4-FFF2-40B4-BE49-F238E27FC236}">
                        <a16:creationId xmlns:a16="http://schemas.microsoft.com/office/drawing/2014/main" id="{8B13FD9A-77BD-40D5-8570-0029BC11D5A9}"/>
                      </a:ext>
                    </a:extLst>
                  </p:cNvPr>
                  <p:cNvSpPr/>
                  <p:nvPr/>
                </p:nvSpPr>
                <p:spPr>
                  <a:xfrm rot="-2495643">
                    <a:off x="4941000" y="3162728"/>
                    <a:ext cx="578445" cy="579093"/>
                  </a:xfrm>
                  <a:prstGeom prst="pie">
                    <a:avLst>
                      <a:gd name="adj1" fmla="val 4028252"/>
                      <a:gd name="adj2" fmla="val 17183677"/>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Google Shape;1788;p230">
                    <a:extLst>
                      <a:ext uri="{FF2B5EF4-FFF2-40B4-BE49-F238E27FC236}">
                        <a16:creationId xmlns:a16="http://schemas.microsoft.com/office/drawing/2014/main" id="{0635A938-76F5-48BE-9AE1-0187081007FD}"/>
                      </a:ext>
                    </a:extLst>
                  </p:cNvPr>
                  <p:cNvSpPr/>
                  <p:nvPr/>
                </p:nvSpPr>
                <p:spPr>
                  <a:xfrm rot="-4556960">
                    <a:off x="3257335" y="1939059"/>
                    <a:ext cx="578302" cy="578957"/>
                  </a:xfrm>
                  <a:prstGeom prst="pie">
                    <a:avLst>
                      <a:gd name="adj1" fmla="val 6190354"/>
                      <a:gd name="adj2" fmla="val 14996165"/>
                    </a:avLst>
                  </a:prstGeom>
                  <a:solidFill>
                    <a:schemeClr val="accent3">
                      <a:lumMod val="5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Google Shape;1789;p230">
                    <a:extLst>
                      <a:ext uri="{FF2B5EF4-FFF2-40B4-BE49-F238E27FC236}">
                        <a16:creationId xmlns:a16="http://schemas.microsoft.com/office/drawing/2014/main" id="{3F5E9154-55D6-4729-873D-A6EC2937BFB9}"/>
                      </a:ext>
                    </a:extLst>
                  </p:cNvPr>
                  <p:cNvSpPr/>
                  <p:nvPr/>
                </p:nvSpPr>
                <p:spPr>
                  <a:xfrm rot="6204541">
                    <a:off x="3257468" y="1938977"/>
                    <a:ext cx="578264" cy="578917"/>
                  </a:xfrm>
                  <a:prstGeom prst="pie">
                    <a:avLst>
                      <a:gd name="adj1" fmla="val 4028252"/>
                      <a:gd name="adj2" fmla="val 17183677"/>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Google Shape;1790;p230">
                    <a:extLst>
                      <a:ext uri="{FF2B5EF4-FFF2-40B4-BE49-F238E27FC236}">
                        <a16:creationId xmlns:a16="http://schemas.microsoft.com/office/drawing/2014/main" id="{FBA5C981-B9E3-40ED-9B79-B67BFD86809C}"/>
                      </a:ext>
                    </a:extLst>
                  </p:cNvPr>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05</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0" name="Google Shape;1791;p230">
                    <a:extLst>
                      <a:ext uri="{FF2B5EF4-FFF2-40B4-BE49-F238E27FC236}">
                        <a16:creationId xmlns:a16="http://schemas.microsoft.com/office/drawing/2014/main" id="{42402C39-9D8C-4115-96E4-7C758DF683FD}"/>
                      </a:ext>
                    </a:extLst>
                  </p:cNvPr>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01</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1" name="Google Shape;1792;p230">
                    <a:extLst>
                      <a:ext uri="{FF2B5EF4-FFF2-40B4-BE49-F238E27FC236}">
                        <a16:creationId xmlns:a16="http://schemas.microsoft.com/office/drawing/2014/main" id="{28BA688D-B9BB-4F10-A0E4-BC56E9DEEFCC}"/>
                      </a:ext>
                    </a:extLst>
                  </p:cNvPr>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02</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2" name="Google Shape;1793;p230">
                    <a:extLst>
                      <a:ext uri="{FF2B5EF4-FFF2-40B4-BE49-F238E27FC236}">
                        <a16:creationId xmlns:a16="http://schemas.microsoft.com/office/drawing/2014/main" id="{BF3F8E67-E718-48A0-B957-FB7F4ADDD248}"/>
                      </a:ext>
                    </a:extLst>
                  </p:cNvPr>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03</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3" name="Google Shape;1794;p230">
                    <a:extLst>
                      <a:ext uri="{FF2B5EF4-FFF2-40B4-BE49-F238E27FC236}">
                        <a16:creationId xmlns:a16="http://schemas.microsoft.com/office/drawing/2014/main" id="{17FD3685-F6F3-4317-82A3-32CE47086BA5}"/>
                      </a:ext>
                    </a:extLst>
                  </p:cNvPr>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04</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grpSp>
            <p:cxnSp>
              <p:nvCxnSpPr>
                <p:cNvPr id="72" name="Straight Connector 71">
                  <a:extLst>
                    <a:ext uri="{FF2B5EF4-FFF2-40B4-BE49-F238E27FC236}">
                      <a16:creationId xmlns:a16="http://schemas.microsoft.com/office/drawing/2014/main" id="{2AE5339D-4611-435A-BEED-A3174B632318}"/>
                    </a:ext>
                  </a:extLst>
                </p:cNvPr>
                <p:cNvCxnSpPr>
                  <a:cxnSpLocks/>
                </p:cNvCxnSpPr>
                <p:nvPr/>
              </p:nvCxnSpPr>
              <p:spPr>
                <a:xfrm flipV="1">
                  <a:off x="4879793" y="2167432"/>
                  <a:ext cx="769484" cy="506563"/>
                </a:xfrm>
                <a:prstGeom prst="line">
                  <a:avLst/>
                </a:prstGeom>
                <a:noFill/>
                <a:ln w="19050" cap="flat" cmpd="sng">
                  <a:solidFill>
                    <a:schemeClr val="accent3"/>
                  </a:solidFill>
                  <a:prstDash val="solid"/>
                  <a:round/>
                  <a:headEnd type="none" w="med" len="med"/>
                  <a:tailEnd type="arrow" w="lg" len="med"/>
                </a:ln>
              </p:spPr>
            </p:cxnSp>
            <p:sp>
              <p:nvSpPr>
                <p:cNvPr id="5" name="Google Shape;1890;p202">
                  <a:extLst>
                    <a:ext uri="{FF2B5EF4-FFF2-40B4-BE49-F238E27FC236}">
                      <a16:creationId xmlns:a16="http://schemas.microsoft.com/office/drawing/2014/main" id="{09ADAF98-BA90-4C6E-98AF-6DFCEDD0276B}"/>
                    </a:ext>
                  </a:extLst>
                </p:cNvPr>
                <p:cNvSpPr txBox="1"/>
                <p:nvPr/>
              </p:nvSpPr>
              <p:spPr>
                <a:xfrm>
                  <a:off x="8457471" y="3792125"/>
                  <a:ext cx="2372347" cy="368319"/>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Lato"/>
                      <a:cs typeface="Lato"/>
                      <a:sym typeface="Lato"/>
                    </a:rPr>
                    <a:t>Tenant-wide Rollout</a:t>
                  </a:r>
                </a:p>
              </p:txBody>
            </p:sp>
          </p:grpSp>
          <p:pic>
            <p:nvPicPr>
              <p:cNvPr id="4" name="Google Shape;1762;p198">
                <a:extLst>
                  <a:ext uri="{FF2B5EF4-FFF2-40B4-BE49-F238E27FC236}">
                    <a16:creationId xmlns:a16="http://schemas.microsoft.com/office/drawing/2014/main" id="{6E6B0E6A-4A35-42FB-B26C-D8B34AD1D124}"/>
                  </a:ext>
                </a:extLst>
              </p:cNvPr>
              <p:cNvPicPr preferRelativeResize="0"/>
              <p:nvPr/>
            </p:nvPicPr>
            <p:blipFill rotWithShape="1">
              <a:blip r:embed="rId3">
                <a:alphaModFix/>
                <a:grayscl/>
              </a:blip>
              <a:srcRect/>
              <a:stretch/>
            </p:blipFill>
            <p:spPr>
              <a:xfrm>
                <a:off x="7877792" y="2027232"/>
                <a:ext cx="699827" cy="699827"/>
              </a:xfrm>
              <a:prstGeom prst="rect">
                <a:avLst/>
              </a:prstGeom>
              <a:noFill/>
              <a:ln>
                <a:noFill/>
              </a:ln>
            </p:spPr>
          </p:pic>
        </p:grpSp>
        <p:sp>
          <p:nvSpPr>
            <p:cNvPr id="6" name="Google Shape;1773;p230">
              <a:extLst>
                <a:ext uri="{FF2B5EF4-FFF2-40B4-BE49-F238E27FC236}">
                  <a16:creationId xmlns:a16="http://schemas.microsoft.com/office/drawing/2014/main" id="{045CCDED-083C-4016-A2B3-627251243E5A}"/>
                </a:ext>
              </a:extLst>
            </p:cNvPr>
            <p:cNvSpPr txBox="1"/>
            <p:nvPr/>
          </p:nvSpPr>
          <p:spPr>
            <a:xfrm>
              <a:off x="7624310" y="2736246"/>
              <a:ext cx="1203138" cy="206909"/>
            </a:xfrm>
            <a:prstGeom prst="rect">
              <a:avLst/>
            </a:prstGeom>
            <a:noFill/>
            <a:ln>
              <a:noFill/>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Roboto"/>
                  <a:cs typeface="Roboto"/>
                  <a:sym typeface="Roboto"/>
                </a:rPr>
                <a:t>Office 365 Groups Lifecycle</a:t>
              </a:r>
              <a:endParaRPr kumimoji="0" sz="400" b="0" i="0" u="none" strike="noStrike" kern="1200" cap="none" spc="0" normalizeH="0" baseline="0" noProof="0">
                <a:ln>
                  <a:noFill/>
                </a:ln>
                <a:solidFill>
                  <a:srgbClr val="000000"/>
                </a:solidFill>
                <a:effectLst/>
                <a:uLnTx/>
                <a:uFillTx/>
                <a:latin typeface="Segoe UI"/>
                <a:ea typeface="Roboto"/>
                <a:cs typeface="Roboto"/>
                <a:sym typeface="Roboto"/>
              </a:endParaRPr>
            </a:p>
          </p:txBody>
        </p:sp>
      </p:grpSp>
      <p:sp>
        <p:nvSpPr>
          <p:cNvPr id="15" name="Title 14">
            <a:extLst>
              <a:ext uri="{FF2B5EF4-FFF2-40B4-BE49-F238E27FC236}">
                <a16:creationId xmlns:a16="http://schemas.microsoft.com/office/drawing/2014/main" id="{03F5C165-4DAD-4AAD-8219-7F6C9C814951}"/>
              </a:ext>
            </a:extLst>
          </p:cNvPr>
          <p:cNvSpPr>
            <a:spLocks noGrp="1"/>
          </p:cNvSpPr>
          <p:nvPr>
            <p:ph type="title"/>
          </p:nvPr>
        </p:nvSpPr>
        <p:spPr/>
        <p:txBody>
          <a:bodyPr/>
          <a:lstStyle/>
          <a:p>
            <a:r>
              <a:rPr lang="en-US"/>
              <a:t>Office 365 Groups lifecycle &amp; adoption</a:t>
            </a:r>
          </a:p>
        </p:txBody>
      </p:sp>
    </p:spTree>
    <p:extLst>
      <p:ext uri="{BB962C8B-B14F-4D97-AF65-F5344CB8AC3E}">
        <p14:creationId xmlns:p14="http://schemas.microsoft.com/office/powerpoint/2010/main" val="347162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1000"/>
                                        <p:tgtEl>
                                          <p:spTgt spid="118"/>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1000"/>
                                        <p:tgtEl>
                                          <p:spTgt spid="127"/>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1000"/>
                                        <p:tgtEl>
                                          <p:spTgt spid="124"/>
                                        </p:tgtEl>
                                      </p:cBhvr>
                                    </p:animEffect>
                                  </p:childTnLst>
                                </p:cTn>
                              </p:par>
                            </p:childTnLst>
                          </p:cTn>
                        </p:par>
                        <p:par>
                          <p:cTn id="35" fill="hold">
                            <p:stCondLst>
                              <p:cond delay="5500"/>
                            </p:stCondLst>
                            <p:childTnLst>
                              <p:par>
                                <p:cTn id="36" presetID="10" presetClass="entr" presetSubtype="0"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3" y="585788"/>
            <a:ext cx="3182027" cy="2093659"/>
          </a:xfrm>
        </p:spPr>
        <p:txBody>
          <a:bodyPr/>
          <a:lstStyle/>
          <a:p>
            <a:r>
              <a:rPr lang="en-US"/>
              <a:t>Office 365 Groups Tools to deploy at scale</a:t>
            </a:r>
          </a:p>
        </p:txBody>
      </p:sp>
      <p:sp>
        <p:nvSpPr>
          <p:cNvPr id="3" name="Text Placeholder 2">
            <a:extLst>
              <a:ext uri="{FF2B5EF4-FFF2-40B4-BE49-F238E27FC236}">
                <a16:creationId xmlns:a16="http://schemas.microsoft.com/office/drawing/2014/main" id="{5E98CA1A-06FD-48B9-9F8F-FBA5CCEF1D0D}"/>
              </a:ext>
            </a:extLst>
          </p:cNvPr>
          <p:cNvSpPr>
            <a:spLocks noGrp="1"/>
          </p:cNvSpPr>
          <p:nvPr>
            <p:ph type="body" sz="quarter" idx="11"/>
          </p:nvPr>
        </p:nvSpPr>
        <p:spPr>
          <a:xfrm>
            <a:off x="4941888" y="849783"/>
            <a:ext cx="6667500" cy="5155257"/>
          </a:xfrm>
        </p:spPr>
        <p:txBody>
          <a:bodyPr/>
          <a:lstStyle/>
          <a:p>
            <a:pPr>
              <a:spcBef>
                <a:spcPts val="1200"/>
              </a:spcBef>
              <a:spcAft>
                <a:spcPts val="1800"/>
              </a:spcAft>
            </a:pPr>
            <a:r>
              <a:rPr lang="en-US" sz="2000">
                <a:hlinkClick r:id="rId3"/>
              </a:rPr>
              <a:t>Creation permissions</a:t>
            </a:r>
            <a:r>
              <a:rPr lang="en-US" sz="2000"/>
              <a:t> </a:t>
            </a:r>
          </a:p>
          <a:p>
            <a:pPr>
              <a:spcBef>
                <a:spcPts val="1200"/>
              </a:spcBef>
              <a:spcAft>
                <a:spcPts val="1800"/>
              </a:spcAft>
            </a:pPr>
            <a:r>
              <a:rPr lang="en-US" sz="2000">
                <a:hlinkClick r:id="rId4"/>
              </a:rPr>
              <a:t>Naming policy</a:t>
            </a:r>
            <a:r>
              <a:rPr lang="en-US" sz="2000"/>
              <a:t>  </a:t>
            </a:r>
          </a:p>
          <a:p>
            <a:pPr>
              <a:spcBef>
                <a:spcPts val="1200"/>
              </a:spcBef>
              <a:spcAft>
                <a:spcPts val="1800"/>
              </a:spcAft>
            </a:pPr>
            <a:r>
              <a:rPr lang="en-US" sz="2000">
                <a:hlinkClick r:id="rId5"/>
              </a:rPr>
              <a:t>Expiration policy</a:t>
            </a:r>
            <a:r>
              <a:rPr lang="en-US" sz="2000"/>
              <a:t>  </a:t>
            </a:r>
            <a:endParaRPr lang="en-US" sz="2000">
              <a:hlinkClick r:id="" action="ppaction://noaction"/>
            </a:endParaRPr>
          </a:p>
          <a:p>
            <a:pPr>
              <a:spcBef>
                <a:spcPts val="1200"/>
              </a:spcBef>
              <a:spcAft>
                <a:spcPts val="1800"/>
              </a:spcAft>
            </a:pPr>
            <a:r>
              <a:rPr lang="en-US" sz="2000">
                <a:hlinkClick r:id="" action="ppaction://noaction"/>
              </a:rPr>
              <a:t>Soft delete and restore</a:t>
            </a:r>
            <a:r>
              <a:rPr lang="en-US" sz="2000"/>
              <a:t> </a:t>
            </a:r>
          </a:p>
          <a:p>
            <a:pPr>
              <a:spcBef>
                <a:spcPts val="1200"/>
              </a:spcBef>
              <a:spcAft>
                <a:spcPts val="1800"/>
              </a:spcAft>
            </a:pPr>
            <a:r>
              <a:rPr lang="en-US" sz="2000">
                <a:hlinkClick r:id="rId6"/>
              </a:rPr>
              <a:t>Upgrade DLs to groups in Outlook</a:t>
            </a:r>
            <a:r>
              <a:rPr lang="en-US" sz="2000"/>
              <a:t>  </a:t>
            </a:r>
          </a:p>
          <a:p>
            <a:pPr>
              <a:spcBef>
                <a:spcPts val="1200"/>
              </a:spcBef>
              <a:spcAft>
                <a:spcPts val="1800"/>
              </a:spcAft>
            </a:pPr>
            <a:r>
              <a:rPr lang="en-US" sz="2000">
                <a:hlinkClick r:id="rId7"/>
              </a:rPr>
              <a:t>Reporting</a:t>
            </a:r>
            <a:r>
              <a:rPr lang="en-US" sz="2000"/>
              <a:t>  </a:t>
            </a:r>
          </a:p>
          <a:p>
            <a:pPr>
              <a:spcBef>
                <a:spcPts val="1200"/>
              </a:spcBef>
              <a:spcAft>
                <a:spcPts val="1800"/>
              </a:spcAft>
            </a:pPr>
            <a:r>
              <a:rPr lang="en-US" sz="2000">
                <a:hlinkClick r:id="rId8"/>
              </a:rPr>
              <a:t>Policies and information protection</a:t>
            </a:r>
            <a:r>
              <a:rPr lang="en-US" sz="2000"/>
              <a:t>  </a:t>
            </a:r>
          </a:p>
          <a:p>
            <a:pPr>
              <a:spcBef>
                <a:spcPts val="1200"/>
              </a:spcBef>
              <a:spcAft>
                <a:spcPts val="1800"/>
              </a:spcAft>
            </a:pPr>
            <a:r>
              <a:rPr lang="en-US" sz="2000">
                <a:hlinkClick r:id="rId9"/>
              </a:rPr>
              <a:t>Access packages (Entitlement, Guests, </a:t>
            </a:r>
            <a:r>
              <a:rPr lang="en-US" sz="2000" err="1">
                <a:hlinkClick r:id="rId9"/>
              </a:rPr>
              <a:t>etc</a:t>
            </a:r>
            <a:r>
              <a:rPr lang="en-US" sz="2000">
                <a:hlinkClick r:id="rId9"/>
              </a:rPr>
              <a:t>)</a:t>
            </a:r>
            <a:endParaRPr lang="en-US" sz="2400"/>
          </a:p>
        </p:txBody>
      </p:sp>
      <p:sp>
        <p:nvSpPr>
          <p:cNvPr id="7" name="Text Placeholder 2">
            <a:extLst>
              <a:ext uri="{FF2B5EF4-FFF2-40B4-BE49-F238E27FC236}">
                <a16:creationId xmlns:a16="http://schemas.microsoft.com/office/drawing/2014/main" id="{301B86F3-5ACC-43EA-88C9-97E36EBDC57B}"/>
              </a:ext>
            </a:extLst>
          </p:cNvPr>
          <p:cNvSpPr txBox="1">
            <a:spLocks/>
          </p:cNvSpPr>
          <p:nvPr/>
        </p:nvSpPr>
        <p:spPr>
          <a:xfrm>
            <a:off x="465183" y="3216173"/>
            <a:ext cx="3519520" cy="15388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a:t>…shadow IT is always a case of people trying to get their job done better/easier and usually occurs when they can’t get IT to support them effectively.</a:t>
            </a:r>
            <a:endParaRPr lang="en-US" sz="2000"/>
          </a:p>
        </p:txBody>
      </p:sp>
      <p:sp>
        <p:nvSpPr>
          <p:cNvPr id="8" name="Text Placeholder 2">
            <a:extLst>
              <a:ext uri="{FF2B5EF4-FFF2-40B4-BE49-F238E27FC236}">
                <a16:creationId xmlns:a16="http://schemas.microsoft.com/office/drawing/2014/main" id="{3EF033AF-92EF-4659-BE3E-A8382B09B0FE}"/>
              </a:ext>
            </a:extLst>
          </p:cNvPr>
          <p:cNvSpPr txBox="1">
            <a:spLocks/>
          </p:cNvSpPr>
          <p:nvPr/>
        </p:nvSpPr>
        <p:spPr>
          <a:xfrm>
            <a:off x="552737" y="4885081"/>
            <a:ext cx="827761"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a:t>- CIO.com</a:t>
            </a:r>
          </a:p>
        </p:txBody>
      </p:sp>
      <p:sp>
        <p:nvSpPr>
          <p:cNvPr id="4" name="TextBox 3">
            <a:extLst>
              <a:ext uri="{FF2B5EF4-FFF2-40B4-BE49-F238E27FC236}">
                <a16:creationId xmlns:a16="http://schemas.microsoft.com/office/drawing/2014/main" id="{0F4CB6BA-BE20-4910-9129-A03804D1D2F8}"/>
              </a:ext>
            </a:extLst>
          </p:cNvPr>
          <p:cNvSpPr txBox="1"/>
          <p:nvPr/>
        </p:nvSpPr>
        <p:spPr>
          <a:xfrm>
            <a:off x="279329" y="3018264"/>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7D3D767B-B60F-430C-B3BA-9084F88540F8}"/>
              </a:ext>
            </a:extLst>
          </p:cNvPr>
          <p:cNvSpPr txBox="1"/>
          <p:nvPr/>
        </p:nvSpPr>
        <p:spPr>
          <a:xfrm>
            <a:off x="3212100" y="4354232"/>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483463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163CF-8B85-4ECF-85CF-7BD13A8767EF}"/>
              </a:ext>
            </a:extLst>
          </p:cNvPr>
          <p:cNvSpPr>
            <a:spLocks noGrp="1"/>
          </p:cNvSpPr>
          <p:nvPr>
            <p:ph type="title"/>
          </p:nvPr>
        </p:nvSpPr>
        <p:spPr/>
        <p:txBody>
          <a:bodyPr/>
          <a:lstStyle/>
          <a:p>
            <a:r>
              <a:rPr lang="en-US"/>
              <a:t>Empowering users with self-service</a:t>
            </a:r>
          </a:p>
        </p:txBody>
      </p:sp>
      <p:grpSp>
        <p:nvGrpSpPr>
          <p:cNvPr id="20" name="Group 19">
            <a:extLst>
              <a:ext uri="{FF2B5EF4-FFF2-40B4-BE49-F238E27FC236}">
                <a16:creationId xmlns:a16="http://schemas.microsoft.com/office/drawing/2014/main" id="{6A0CA2F5-B962-4810-BADA-C0AD2700DBD5}"/>
              </a:ext>
            </a:extLst>
          </p:cNvPr>
          <p:cNvGrpSpPr/>
          <p:nvPr/>
        </p:nvGrpSpPr>
        <p:grpSpPr>
          <a:xfrm>
            <a:off x="674443" y="1788606"/>
            <a:ext cx="7284109" cy="1877437"/>
            <a:chOff x="750138" y="3976898"/>
            <a:chExt cx="7284109" cy="1877437"/>
          </a:xfrm>
        </p:grpSpPr>
        <p:sp>
          <p:nvSpPr>
            <p:cNvPr id="8" name="Text Placeholder 2">
              <a:extLst>
                <a:ext uri="{FF2B5EF4-FFF2-40B4-BE49-F238E27FC236}">
                  <a16:creationId xmlns:a16="http://schemas.microsoft.com/office/drawing/2014/main" id="{44E9F954-5D3E-47B0-A30F-BC69CB194073}"/>
                </a:ext>
              </a:extLst>
            </p:cNvPr>
            <p:cNvSpPr txBox="1">
              <a:spLocks/>
            </p:cNvSpPr>
            <p:nvPr/>
          </p:nvSpPr>
          <p:spPr>
            <a:xfrm>
              <a:off x="1864613" y="3976898"/>
              <a:ext cx="6169634" cy="18774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D83B01"/>
                  </a:solidFill>
                  <a:effectLst/>
                  <a:uLnTx/>
                  <a:uFillTx/>
                  <a:latin typeface="Segoe UI Semibold"/>
                  <a:ea typeface="+mn-ea"/>
                  <a:cs typeface="+mn-cs"/>
                </a:rPr>
                <a:t>Limited to a subset of 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Creation is limited to certain business units/users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Progressively expand self-service during O365 apps onboarding</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Guide users to collaboration choices</a:t>
              </a:r>
              <a:endPar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1" name="Group 106">
              <a:extLst>
                <a:ext uri="{FF2B5EF4-FFF2-40B4-BE49-F238E27FC236}">
                  <a16:creationId xmlns:a16="http://schemas.microsoft.com/office/drawing/2014/main" id="{2555DF55-AEDA-44CE-945D-749D6A606118}"/>
                </a:ext>
              </a:extLst>
            </p:cNvPr>
            <p:cNvGrpSpPr>
              <a:grpSpLocks noChangeAspect="1"/>
            </p:cNvGrpSpPr>
            <p:nvPr/>
          </p:nvGrpSpPr>
          <p:grpSpPr bwMode="auto">
            <a:xfrm>
              <a:off x="750138" y="3992277"/>
              <a:ext cx="561720" cy="742373"/>
              <a:chOff x="421" y="3680"/>
              <a:chExt cx="199" cy="263"/>
            </a:xfrm>
          </p:grpSpPr>
          <p:sp>
            <p:nvSpPr>
              <p:cNvPr id="22" name="Freeform 107">
                <a:extLst>
                  <a:ext uri="{FF2B5EF4-FFF2-40B4-BE49-F238E27FC236}">
                    <a16:creationId xmlns:a16="http://schemas.microsoft.com/office/drawing/2014/main" id="{D17A35CA-88C8-4FFB-A237-9F98A6CD547E}"/>
                  </a:ext>
                </a:extLst>
              </p:cNvPr>
              <p:cNvSpPr>
                <a:spLocks noEditPoints="1"/>
              </p:cNvSpPr>
              <p:nvPr/>
            </p:nvSpPr>
            <p:spPr bwMode="auto">
              <a:xfrm>
                <a:off x="421" y="3680"/>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8">
                <a:extLst>
                  <a:ext uri="{FF2B5EF4-FFF2-40B4-BE49-F238E27FC236}">
                    <a16:creationId xmlns:a16="http://schemas.microsoft.com/office/drawing/2014/main" id="{7165FD94-6777-4245-BCE2-62608F4D0478}"/>
                  </a:ext>
                </a:extLst>
              </p:cNvPr>
              <p:cNvSpPr>
                <a:spLocks noEditPoints="1"/>
              </p:cNvSpPr>
              <p:nvPr/>
            </p:nvSpPr>
            <p:spPr bwMode="auto">
              <a:xfrm>
                <a:off x="421" y="3796"/>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09">
                <a:extLst>
                  <a:ext uri="{FF2B5EF4-FFF2-40B4-BE49-F238E27FC236}">
                    <a16:creationId xmlns:a16="http://schemas.microsoft.com/office/drawing/2014/main" id="{49F957C6-52CF-40B5-B06C-07A822680C63}"/>
                  </a:ext>
                </a:extLst>
              </p:cNvPr>
              <p:cNvSpPr>
                <a:spLocks/>
              </p:cNvSpPr>
              <p:nvPr/>
            </p:nvSpPr>
            <p:spPr bwMode="auto">
              <a:xfrm>
                <a:off x="503" y="3857"/>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6671BBAE-F1D3-4547-93D7-76DBD6908384}"/>
              </a:ext>
            </a:extLst>
          </p:cNvPr>
          <p:cNvGrpSpPr/>
          <p:nvPr/>
        </p:nvGrpSpPr>
        <p:grpSpPr>
          <a:xfrm>
            <a:off x="545699" y="3993477"/>
            <a:ext cx="7412853" cy="2031325"/>
            <a:chOff x="637565" y="1548368"/>
            <a:chExt cx="7412853" cy="2031325"/>
          </a:xfrm>
        </p:grpSpPr>
        <p:sp>
          <p:nvSpPr>
            <p:cNvPr id="7" name="Text Placeholder 2">
              <a:extLst>
                <a:ext uri="{FF2B5EF4-FFF2-40B4-BE49-F238E27FC236}">
                  <a16:creationId xmlns:a16="http://schemas.microsoft.com/office/drawing/2014/main" id="{9AD21F78-1E0B-474C-A4CB-4C1AFB266B0B}"/>
                </a:ext>
              </a:extLst>
            </p:cNvPr>
            <p:cNvSpPr txBox="1">
              <a:spLocks/>
            </p:cNvSpPr>
            <p:nvPr/>
          </p:nvSpPr>
          <p:spPr>
            <a:xfrm>
              <a:off x="1864613" y="1548368"/>
              <a:ext cx="6185805"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D83B01"/>
                  </a:solidFill>
                  <a:effectLst/>
                  <a:uLnTx/>
                  <a:uFillTx/>
                  <a:latin typeface="Segoe UI Semibold"/>
                  <a:ea typeface="+mn-ea"/>
                  <a:cs typeface="+mn-cs"/>
                </a:rPr>
                <a:t>Enabled for all users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Everyone can create groups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Using teamwork apps to meet their diverse needs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Consistent classification and policy enforcement</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Custom provisioning workflows</a:t>
              </a:r>
            </a:p>
          </p:txBody>
        </p:sp>
        <p:grpSp>
          <p:nvGrpSpPr>
            <p:cNvPr id="26" name="Group 4">
              <a:extLst>
                <a:ext uri="{FF2B5EF4-FFF2-40B4-BE49-F238E27FC236}">
                  <a16:creationId xmlns:a16="http://schemas.microsoft.com/office/drawing/2014/main" id="{332936CC-E835-44ED-A714-E420732221AC}"/>
                </a:ext>
              </a:extLst>
            </p:cNvPr>
            <p:cNvGrpSpPr>
              <a:grpSpLocks noChangeAspect="1"/>
            </p:cNvGrpSpPr>
            <p:nvPr/>
          </p:nvGrpSpPr>
          <p:grpSpPr bwMode="auto">
            <a:xfrm>
              <a:off x="637565" y="1653541"/>
              <a:ext cx="786867" cy="464626"/>
              <a:chOff x="473" y="2062"/>
              <a:chExt cx="210" cy="124"/>
            </a:xfrm>
            <a:solidFill>
              <a:srgbClr val="C1C1C1"/>
            </a:solidFill>
          </p:grpSpPr>
          <p:sp>
            <p:nvSpPr>
              <p:cNvPr id="27" name="Freeform 5">
                <a:extLst>
                  <a:ext uri="{FF2B5EF4-FFF2-40B4-BE49-F238E27FC236}">
                    <a16:creationId xmlns:a16="http://schemas.microsoft.com/office/drawing/2014/main" id="{AAFA15D1-4F1D-4273-B62E-2CDF97339D86}"/>
                  </a:ext>
                </a:extLst>
              </p:cNvPr>
              <p:cNvSpPr>
                <a:spLocks/>
              </p:cNvSpPr>
              <p:nvPr/>
            </p:nvSpPr>
            <p:spPr bwMode="auto">
              <a:xfrm>
                <a:off x="473" y="2153"/>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6">
                <a:extLst>
                  <a:ext uri="{FF2B5EF4-FFF2-40B4-BE49-F238E27FC236}">
                    <a16:creationId xmlns:a16="http://schemas.microsoft.com/office/drawing/2014/main" id="{40148D67-4557-4774-AB3C-91B956800812}"/>
                  </a:ext>
                </a:extLst>
              </p:cNvPr>
              <p:cNvSpPr>
                <a:spLocks/>
              </p:cNvSpPr>
              <p:nvPr/>
            </p:nvSpPr>
            <p:spPr bwMode="auto">
              <a:xfrm>
                <a:off x="529" y="2137"/>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7">
                <a:extLst>
                  <a:ext uri="{FF2B5EF4-FFF2-40B4-BE49-F238E27FC236}">
                    <a16:creationId xmlns:a16="http://schemas.microsoft.com/office/drawing/2014/main" id="{C6EBA205-0248-4336-B986-8C4564B0536B}"/>
                  </a:ext>
                </a:extLst>
              </p:cNvPr>
              <p:cNvSpPr>
                <a:spLocks/>
              </p:cNvSpPr>
              <p:nvPr/>
            </p:nvSpPr>
            <p:spPr bwMode="auto">
              <a:xfrm>
                <a:off x="617" y="2153"/>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8">
                <a:extLst>
                  <a:ext uri="{FF2B5EF4-FFF2-40B4-BE49-F238E27FC236}">
                    <a16:creationId xmlns:a16="http://schemas.microsoft.com/office/drawing/2014/main" id="{9201388B-4632-403E-974E-3F5C72E8BE6C}"/>
                  </a:ext>
                </a:extLst>
              </p:cNvPr>
              <p:cNvSpPr>
                <a:spLocks/>
              </p:cNvSpPr>
              <p:nvPr/>
            </p:nvSpPr>
            <p:spPr bwMode="auto">
              <a:xfrm>
                <a:off x="630" y="2104"/>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9">
                <a:extLst>
                  <a:ext uri="{FF2B5EF4-FFF2-40B4-BE49-F238E27FC236}">
                    <a16:creationId xmlns:a16="http://schemas.microsoft.com/office/drawing/2014/main" id="{BABCE8FA-0B2D-4B90-9E37-69E12AED793F}"/>
                  </a:ext>
                </a:extLst>
              </p:cNvPr>
              <p:cNvSpPr>
                <a:spLocks/>
              </p:cNvSpPr>
              <p:nvPr/>
            </p:nvSpPr>
            <p:spPr bwMode="auto">
              <a:xfrm>
                <a:off x="545" y="2062"/>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0">
                <a:extLst>
                  <a:ext uri="{FF2B5EF4-FFF2-40B4-BE49-F238E27FC236}">
                    <a16:creationId xmlns:a16="http://schemas.microsoft.com/office/drawing/2014/main" id="{71CB5B89-96B2-4372-91E6-15EECD2E99A4}"/>
                  </a:ext>
                </a:extLst>
              </p:cNvPr>
              <p:cNvSpPr>
                <a:spLocks/>
              </p:cNvSpPr>
              <p:nvPr/>
            </p:nvSpPr>
            <p:spPr bwMode="auto">
              <a:xfrm>
                <a:off x="481" y="2096"/>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335B1C94-5CFE-4E7F-B8FF-CCAB11A084F4}"/>
              </a:ext>
            </a:extLst>
          </p:cNvPr>
          <p:cNvGrpSpPr/>
          <p:nvPr/>
        </p:nvGrpSpPr>
        <p:grpSpPr>
          <a:xfrm>
            <a:off x="7783024" y="1548368"/>
            <a:ext cx="3108753" cy="4465968"/>
            <a:chOff x="7783024" y="1548368"/>
            <a:chExt cx="3108753" cy="4465968"/>
          </a:xfrm>
        </p:grpSpPr>
        <p:sp>
          <p:nvSpPr>
            <p:cNvPr id="6" name="Rectangle 5">
              <a:extLst>
                <a:ext uri="{FF2B5EF4-FFF2-40B4-BE49-F238E27FC236}">
                  <a16:creationId xmlns:a16="http://schemas.microsoft.com/office/drawing/2014/main" id="{A34F6DEF-A13B-463A-90FB-409AB6625886}"/>
                </a:ext>
              </a:extLst>
            </p:cNvPr>
            <p:cNvSpPr/>
            <p:nvPr/>
          </p:nvSpPr>
          <p:spPr bwMode="auto">
            <a:xfrm>
              <a:off x="7783024" y="1548368"/>
              <a:ext cx="2810771" cy="4465968"/>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9326CEAA-E77E-4BFC-B6E2-8445169BF6FA}"/>
                </a:ext>
              </a:extLst>
            </p:cNvPr>
            <p:cNvSpPr/>
            <p:nvPr/>
          </p:nvSpPr>
          <p:spPr bwMode="auto">
            <a:xfrm>
              <a:off x="8081006" y="3039585"/>
              <a:ext cx="2810771" cy="23750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ts val="1176"/>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Common</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Processes in place</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Change management</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Reporting &amp; monitoring</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Analytics</a:t>
              </a:r>
            </a:p>
          </p:txBody>
        </p:sp>
        <p:grpSp>
          <p:nvGrpSpPr>
            <p:cNvPr id="38" name="Group 4">
              <a:extLst>
                <a:ext uri="{FF2B5EF4-FFF2-40B4-BE49-F238E27FC236}">
                  <a16:creationId xmlns:a16="http://schemas.microsoft.com/office/drawing/2014/main" id="{57C76977-196F-42D5-8BC3-CAC56A7F11A7}"/>
                </a:ext>
              </a:extLst>
            </p:cNvPr>
            <p:cNvGrpSpPr>
              <a:grpSpLocks noChangeAspect="1"/>
            </p:cNvGrpSpPr>
            <p:nvPr/>
          </p:nvGrpSpPr>
          <p:grpSpPr bwMode="auto">
            <a:xfrm>
              <a:off x="8318500" y="2505075"/>
              <a:ext cx="566737" cy="485775"/>
              <a:chOff x="5240" y="1578"/>
              <a:chExt cx="357" cy="306"/>
            </a:xfrm>
          </p:grpSpPr>
          <p:sp>
            <p:nvSpPr>
              <p:cNvPr id="40" name="Freeform 5">
                <a:extLst>
                  <a:ext uri="{FF2B5EF4-FFF2-40B4-BE49-F238E27FC236}">
                    <a16:creationId xmlns:a16="http://schemas.microsoft.com/office/drawing/2014/main" id="{BC81EB6D-A31E-433A-8CE7-B401ED14B59C}"/>
                  </a:ext>
                </a:extLst>
              </p:cNvPr>
              <p:cNvSpPr>
                <a:spLocks/>
              </p:cNvSpPr>
              <p:nvPr/>
            </p:nvSpPr>
            <p:spPr bwMode="auto">
              <a:xfrm>
                <a:off x="5240" y="1629"/>
                <a:ext cx="179" cy="178"/>
              </a:xfrm>
              <a:custGeom>
                <a:avLst/>
                <a:gdLst>
                  <a:gd name="T0" fmla="*/ 179 w 187"/>
                  <a:gd name="T1" fmla="*/ 130 h 187"/>
                  <a:gd name="T2" fmla="*/ 179 w 187"/>
                  <a:gd name="T3" fmla="*/ 130 h 187"/>
                  <a:gd name="T4" fmla="*/ 187 w 187"/>
                  <a:gd name="T5" fmla="*/ 94 h 187"/>
                  <a:gd name="T6" fmla="*/ 179 w 187"/>
                  <a:gd name="T7" fmla="*/ 58 h 187"/>
                  <a:gd name="T8" fmla="*/ 159 w 187"/>
                  <a:gd name="T9" fmla="*/ 28 h 187"/>
                  <a:gd name="T10" fmla="*/ 130 w 187"/>
                  <a:gd name="T11" fmla="*/ 8 h 187"/>
                  <a:gd name="T12" fmla="*/ 94 w 187"/>
                  <a:gd name="T13" fmla="*/ 0 h 187"/>
                  <a:gd name="T14" fmla="*/ 57 w 187"/>
                  <a:gd name="T15" fmla="*/ 8 h 187"/>
                  <a:gd name="T16" fmla="*/ 28 w 187"/>
                  <a:gd name="T17" fmla="*/ 28 h 187"/>
                  <a:gd name="T18" fmla="*/ 8 w 187"/>
                  <a:gd name="T19" fmla="*/ 57 h 187"/>
                  <a:gd name="T20" fmla="*/ 0 w 187"/>
                  <a:gd name="T21" fmla="*/ 94 h 187"/>
                  <a:gd name="T22" fmla="*/ 8 w 187"/>
                  <a:gd name="T23" fmla="*/ 130 h 187"/>
                  <a:gd name="T24" fmla="*/ 28 w 187"/>
                  <a:gd name="T25" fmla="*/ 160 h 187"/>
                  <a:gd name="T26" fmla="*/ 57 w 187"/>
                  <a:gd name="T27" fmla="*/ 180 h 187"/>
                  <a:gd name="T28" fmla="*/ 94 w 187"/>
                  <a:gd name="T29" fmla="*/ 187 h 187"/>
                  <a:gd name="T30" fmla="*/ 130 w 187"/>
                  <a:gd name="T31" fmla="*/ 180 h 187"/>
                  <a:gd name="T32" fmla="*/ 159 w 187"/>
                  <a:gd name="T33" fmla="*/ 160 h 187"/>
                  <a:gd name="T34" fmla="*/ 179 w 187"/>
                  <a:gd name="T35"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79" y="130"/>
                    </a:moveTo>
                    <a:lnTo>
                      <a:pt x="179" y="130"/>
                    </a:lnTo>
                    <a:cubicBezTo>
                      <a:pt x="184" y="119"/>
                      <a:pt x="187" y="107"/>
                      <a:pt x="187" y="94"/>
                    </a:cubicBezTo>
                    <a:cubicBezTo>
                      <a:pt x="187" y="81"/>
                      <a:pt x="184" y="69"/>
                      <a:pt x="179" y="58"/>
                    </a:cubicBezTo>
                    <a:cubicBezTo>
                      <a:pt x="175" y="46"/>
                      <a:pt x="168" y="36"/>
                      <a:pt x="159" y="28"/>
                    </a:cubicBezTo>
                    <a:cubicBezTo>
                      <a:pt x="151" y="20"/>
                      <a:pt x="141" y="13"/>
                      <a:pt x="130" y="8"/>
                    </a:cubicBezTo>
                    <a:cubicBezTo>
                      <a:pt x="119" y="3"/>
                      <a:pt x="106" y="0"/>
                      <a:pt x="94" y="0"/>
                    </a:cubicBezTo>
                    <a:cubicBezTo>
                      <a:pt x="81" y="0"/>
                      <a:pt x="68" y="3"/>
                      <a:pt x="57" y="8"/>
                    </a:cubicBezTo>
                    <a:cubicBezTo>
                      <a:pt x="46" y="13"/>
                      <a:pt x="36" y="19"/>
                      <a:pt x="28" y="28"/>
                    </a:cubicBezTo>
                    <a:cubicBezTo>
                      <a:pt x="19" y="36"/>
                      <a:pt x="12" y="46"/>
                      <a:pt x="8" y="57"/>
                    </a:cubicBezTo>
                    <a:cubicBezTo>
                      <a:pt x="3" y="69"/>
                      <a:pt x="0" y="81"/>
                      <a:pt x="0" y="94"/>
                    </a:cubicBezTo>
                    <a:cubicBezTo>
                      <a:pt x="0" y="107"/>
                      <a:pt x="3" y="119"/>
                      <a:pt x="8" y="130"/>
                    </a:cubicBezTo>
                    <a:cubicBezTo>
                      <a:pt x="12" y="142"/>
                      <a:pt x="19" y="151"/>
                      <a:pt x="28" y="160"/>
                    </a:cubicBezTo>
                    <a:cubicBezTo>
                      <a:pt x="36" y="168"/>
                      <a:pt x="46" y="175"/>
                      <a:pt x="57" y="180"/>
                    </a:cubicBezTo>
                    <a:cubicBezTo>
                      <a:pt x="68" y="185"/>
                      <a:pt x="81" y="187"/>
                      <a:pt x="94" y="187"/>
                    </a:cubicBezTo>
                    <a:cubicBezTo>
                      <a:pt x="106" y="187"/>
                      <a:pt x="119" y="185"/>
                      <a:pt x="130" y="180"/>
                    </a:cubicBezTo>
                    <a:cubicBezTo>
                      <a:pt x="141" y="175"/>
                      <a:pt x="151" y="168"/>
                      <a:pt x="159" y="160"/>
                    </a:cubicBezTo>
                    <a:cubicBezTo>
                      <a:pt x="168" y="151"/>
                      <a:pt x="175" y="141"/>
                      <a:pt x="179" y="13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DACEE896-3148-4DC6-A4CA-0ACF15F72C26}"/>
                  </a:ext>
                </a:extLst>
              </p:cNvPr>
              <p:cNvSpPr>
                <a:spLocks/>
              </p:cNvSpPr>
              <p:nvPr/>
            </p:nvSpPr>
            <p:spPr bwMode="auto">
              <a:xfrm>
                <a:off x="5378" y="1718"/>
                <a:ext cx="191" cy="166"/>
              </a:xfrm>
              <a:custGeom>
                <a:avLst/>
                <a:gdLst>
                  <a:gd name="T0" fmla="*/ 100 w 200"/>
                  <a:gd name="T1" fmla="*/ 0 h 173"/>
                  <a:gd name="T2" fmla="*/ 100 w 200"/>
                  <a:gd name="T3" fmla="*/ 0 h 173"/>
                  <a:gd name="T4" fmla="*/ 50 w 200"/>
                  <a:gd name="T5" fmla="*/ 87 h 173"/>
                  <a:gd name="T6" fmla="*/ 0 w 200"/>
                  <a:gd name="T7" fmla="*/ 173 h 173"/>
                  <a:gd name="T8" fmla="*/ 200 w 200"/>
                  <a:gd name="T9" fmla="*/ 173 h 173"/>
                  <a:gd name="T10" fmla="*/ 150 w 200"/>
                  <a:gd name="T11" fmla="*/ 87 h 173"/>
                  <a:gd name="T12" fmla="*/ 100 w 2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00" h="173">
                    <a:moveTo>
                      <a:pt x="100" y="0"/>
                    </a:moveTo>
                    <a:lnTo>
                      <a:pt x="100" y="0"/>
                    </a:lnTo>
                    <a:cubicBezTo>
                      <a:pt x="83" y="29"/>
                      <a:pt x="66" y="58"/>
                      <a:pt x="50" y="87"/>
                    </a:cubicBezTo>
                    <a:cubicBezTo>
                      <a:pt x="33" y="115"/>
                      <a:pt x="17" y="144"/>
                      <a:pt x="0" y="173"/>
                    </a:cubicBezTo>
                    <a:lnTo>
                      <a:pt x="200" y="173"/>
                    </a:lnTo>
                    <a:cubicBezTo>
                      <a:pt x="183" y="144"/>
                      <a:pt x="166" y="115"/>
                      <a:pt x="150" y="87"/>
                    </a:cubicBezTo>
                    <a:cubicBezTo>
                      <a:pt x="133" y="58"/>
                      <a:pt x="117" y="29"/>
                      <a:pt x="10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7">
                <a:extLst>
                  <a:ext uri="{FF2B5EF4-FFF2-40B4-BE49-F238E27FC236}">
                    <a16:creationId xmlns:a16="http://schemas.microsoft.com/office/drawing/2014/main" id="{A4CD996D-4CF5-4115-A1C5-EADF4547BC4B}"/>
                  </a:ext>
                </a:extLst>
              </p:cNvPr>
              <p:cNvSpPr>
                <a:spLocks/>
              </p:cNvSpPr>
              <p:nvPr/>
            </p:nvSpPr>
            <p:spPr bwMode="auto">
              <a:xfrm>
                <a:off x="5419" y="1578"/>
                <a:ext cx="178" cy="179"/>
              </a:xfrm>
              <a:custGeom>
                <a:avLst/>
                <a:gdLst>
                  <a:gd name="T0" fmla="*/ 0 w 186"/>
                  <a:gd name="T1" fmla="*/ 72 h 187"/>
                  <a:gd name="T2" fmla="*/ 0 w 186"/>
                  <a:gd name="T3" fmla="*/ 72 h 187"/>
                  <a:gd name="T4" fmla="*/ 19 w 186"/>
                  <a:gd name="T5" fmla="*/ 107 h 187"/>
                  <a:gd name="T6" fmla="*/ 26 w 186"/>
                  <a:gd name="T7" fmla="*/ 146 h 187"/>
                  <a:gd name="T8" fmla="*/ 57 w 186"/>
                  <a:gd name="T9" fmla="*/ 93 h 187"/>
                  <a:gd name="T10" fmla="*/ 110 w 186"/>
                  <a:gd name="T11" fmla="*/ 187 h 187"/>
                  <a:gd name="T12" fmla="*/ 186 w 186"/>
                  <a:gd name="T13" fmla="*/ 187 h 187"/>
                  <a:gd name="T14" fmla="*/ 186 w 186"/>
                  <a:gd name="T15" fmla="*/ 0 h 187"/>
                  <a:gd name="T16" fmla="*/ 0 w 186"/>
                  <a:gd name="T17" fmla="*/ 0 h 187"/>
                  <a:gd name="T18" fmla="*/ 0 w 186"/>
                  <a:gd name="T19"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7">
                    <a:moveTo>
                      <a:pt x="0" y="72"/>
                    </a:moveTo>
                    <a:lnTo>
                      <a:pt x="0" y="72"/>
                    </a:lnTo>
                    <a:cubicBezTo>
                      <a:pt x="8" y="83"/>
                      <a:pt x="15" y="94"/>
                      <a:pt x="19" y="107"/>
                    </a:cubicBezTo>
                    <a:cubicBezTo>
                      <a:pt x="24" y="120"/>
                      <a:pt x="26" y="133"/>
                      <a:pt x="26" y="146"/>
                    </a:cubicBezTo>
                    <a:lnTo>
                      <a:pt x="57" y="93"/>
                    </a:lnTo>
                    <a:lnTo>
                      <a:pt x="110" y="187"/>
                    </a:lnTo>
                    <a:lnTo>
                      <a:pt x="186" y="187"/>
                    </a:lnTo>
                    <a:lnTo>
                      <a:pt x="186" y="0"/>
                    </a:lnTo>
                    <a:lnTo>
                      <a:pt x="0" y="0"/>
                    </a:lnTo>
                    <a:lnTo>
                      <a:pt x="0" y="72"/>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12992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750" fill="hold"/>
                                        <p:tgtEl>
                                          <p:spTgt spid="43"/>
                                        </p:tgtEl>
                                        <p:attrNameLst>
                                          <p:attrName>ppt_x</p:attrName>
                                        </p:attrNameLst>
                                      </p:cBhvr>
                                      <p:tavLst>
                                        <p:tav tm="0">
                                          <p:val>
                                            <p:strVal val="#ppt_x"/>
                                          </p:val>
                                        </p:tav>
                                        <p:tav tm="100000">
                                          <p:val>
                                            <p:strVal val="#ppt_x"/>
                                          </p:val>
                                        </p:tav>
                                      </p:tavLst>
                                    </p:anim>
                                    <p:anim calcmode="lin" valueType="num">
                                      <p:cBhvr additive="base">
                                        <p:cTn id="18"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33B339B-F682-43AE-BC07-A4A0951E9660}"/>
              </a:ext>
            </a:extLst>
          </p:cNvPr>
          <p:cNvSpPr/>
          <p:nvPr/>
        </p:nvSpPr>
        <p:spPr bwMode="auto">
          <a:xfrm>
            <a:off x="5268409" y="0"/>
            <a:ext cx="6923590"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457200"/>
            <a:ext cx="3624922" cy="553998"/>
          </a:xfrm>
        </p:spPr>
        <p:txBody>
          <a:bodyPr/>
          <a:lstStyle/>
          <a:p>
            <a:r>
              <a:rPr lang="en-US"/>
              <a:t>Create Allow List of Users for Group Creation</a:t>
            </a:r>
          </a:p>
        </p:txBody>
      </p:sp>
      <p:sp>
        <p:nvSpPr>
          <p:cNvPr id="5" name="Rectangle 4">
            <a:extLst>
              <a:ext uri="{FF2B5EF4-FFF2-40B4-BE49-F238E27FC236}">
                <a16:creationId xmlns:a16="http://schemas.microsoft.com/office/drawing/2014/main" id="{AF36F4CC-5724-4318-A275-F74B2D4080AA}"/>
              </a:ext>
            </a:extLst>
          </p:cNvPr>
          <p:cNvSpPr/>
          <p:nvPr/>
        </p:nvSpPr>
        <p:spPr>
          <a:xfrm>
            <a:off x="1220219" y="3703216"/>
            <a:ext cx="3624922" cy="849463"/>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Create a Security Groups with all these users</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220219" y="2445868"/>
            <a:ext cx="3624922" cy="849463"/>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the set of user with permission to create a Group</a:t>
            </a:r>
            <a:endParaRPr kumimoji="0" lang="en-US" sz="14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588263" y="2639440"/>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588263" y="3779408"/>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823155" y="725518"/>
            <a:ext cx="5780582" cy="5122191"/>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#Create Security Group via Azure Portal</a:t>
            </a:r>
          </a:p>
          <a:p>
            <a:pPr marL="457183" marR="0" lvl="1" indent="0" algn="l" defTabSz="932742" rtl="0" eaLnBrk="1" fontAlgn="auto" latinLnBrk="0" hangingPunct="1">
              <a:lnSpc>
                <a:spcPct val="100000"/>
              </a:lnSpc>
              <a:spcBef>
                <a:spcPts val="0"/>
              </a:spcBef>
              <a:spcAft>
                <a:spcPts val="1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"Allowed To Create Groups"</a:t>
            </a:r>
          </a:p>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#Allow users in the Security Group to create Office 365 Groups</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"False" </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$template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AzureADDirectorySettingTemplate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{$_.</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template.CreateDirectorySetting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New-</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EnableGroupCreation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GroupCreationAllowedGroupId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AzureADGroup</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SearchString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17" name="Rectangle 16">
            <a:extLst>
              <a:ext uri="{FF2B5EF4-FFF2-40B4-BE49-F238E27FC236}">
                <a16:creationId xmlns:a16="http://schemas.microsoft.com/office/drawing/2014/main" id="{29AC3AE5-C3FB-45CF-B6BA-42DB9539C243}"/>
              </a:ext>
            </a:extLst>
          </p:cNvPr>
          <p:cNvSpPr/>
          <p:nvPr/>
        </p:nvSpPr>
        <p:spPr>
          <a:xfrm>
            <a:off x="1220219" y="4872616"/>
            <a:ext cx="3624922" cy="1126462"/>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Configure users in this Security Group to have permission for Group creation</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588263" y="4948808"/>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66349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E351FE71-E71F-4DDE-9D84-F9F98BB34C58}"/>
              </a:ext>
            </a:extLst>
          </p:cNvPr>
          <p:cNvSpPr>
            <a:spLocks noGrp="1"/>
          </p:cNvSpPr>
          <p:nvPr>
            <p:ph type="title"/>
          </p:nvPr>
        </p:nvSpPr>
        <p:spPr>
          <a:xfrm>
            <a:off x="584200" y="2425780"/>
            <a:ext cx="6059791" cy="1107996"/>
          </a:xfrm>
        </p:spPr>
        <p:txBody>
          <a:bodyPr/>
          <a:lstStyle/>
          <a:p>
            <a:r>
              <a:rPr lang="en-US"/>
              <a:t>Embrace Office 365 Groups: </a:t>
            </a:r>
            <a:br>
              <a:rPr lang="en-US"/>
            </a:br>
            <a:r>
              <a:rPr lang="en-US"/>
              <a:t>What's New and What's Next</a:t>
            </a:r>
          </a:p>
        </p:txBody>
      </p:sp>
      <p:sp>
        <p:nvSpPr>
          <p:cNvPr id="3" name="TextBox 2">
            <a:extLst>
              <a:ext uri="{FF2B5EF4-FFF2-40B4-BE49-F238E27FC236}">
                <a16:creationId xmlns:a16="http://schemas.microsoft.com/office/drawing/2014/main" id="{246987FC-FA60-43FE-B42F-A83298539E3F}"/>
              </a:ext>
            </a:extLst>
          </p:cNvPr>
          <p:cNvSpPr txBox="1"/>
          <p:nvPr/>
        </p:nvSpPr>
        <p:spPr>
          <a:xfrm>
            <a:off x="613745" y="3563573"/>
            <a:ext cx="80470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1000">
                      <a:srgbClr val="000000"/>
                    </a:gs>
                    <a:gs pos="0">
                      <a:srgbClr val="000000"/>
                    </a:gs>
                  </a:gsLst>
                  <a:lin ang="5400000" scaled="0"/>
                </a:gradFill>
                <a:effectLst/>
                <a:uLnTx/>
                <a:uFillTx/>
                <a:latin typeface="Segoe UI"/>
                <a:ea typeface="+mn-ea"/>
                <a:cs typeface="Segoe UI"/>
              </a:rPr>
              <a:t>#ADM51</a:t>
            </a:r>
          </a:p>
        </p:txBody>
      </p:sp>
      <p:grpSp>
        <p:nvGrpSpPr>
          <p:cNvPr id="6" name="Group 5">
            <a:extLst>
              <a:ext uri="{FF2B5EF4-FFF2-40B4-BE49-F238E27FC236}">
                <a16:creationId xmlns:a16="http://schemas.microsoft.com/office/drawing/2014/main" id="{73CAE7E0-73FD-4C7F-9606-7CA7B81E7246}"/>
              </a:ext>
            </a:extLst>
          </p:cNvPr>
          <p:cNvGrpSpPr/>
          <p:nvPr/>
        </p:nvGrpSpPr>
        <p:grpSpPr>
          <a:xfrm>
            <a:off x="582168" y="5370375"/>
            <a:ext cx="5099540" cy="854076"/>
            <a:chOff x="582168" y="5370375"/>
            <a:chExt cx="5099540" cy="854076"/>
          </a:xfrm>
        </p:grpSpPr>
        <p:sp>
          <p:nvSpPr>
            <p:cNvPr id="22" name="TextBox 15">
              <a:extLst>
                <a:ext uri="{FF2B5EF4-FFF2-40B4-BE49-F238E27FC236}">
                  <a16:creationId xmlns:a16="http://schemas.microsoft.com/office/drawing/2014/main" id="{B39BCB7A-9A87-4385-86D4-33F8B6010EED}"/>
                </a:ext>
              </a:extLst>
            </p:cNvPr>
            <p:cNvSpPr txBox="1"/>
            <p:nvPr/>
          </p:nvSpPr>
          <p:spPr>
            <a:xfrm>
              <a:off x="1743325" y="5381915"/>
              <a:ext cx="3938383" cy="830997"/>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b="1">
                  <a:gradFill>
                    <a:gsLst>
                      <a:gs pos="91000">
                        <a:schemeClr val="tx1"/>
                      </a:gs>
                      <a:gs pos="0">
                        <a:schemeClr val="tx1"/>
                      </a:gs>
                    </a:gsLst>
                    <a:lin ang="5400000" scaled="0"/>
                  </a:gradFill>
                  <a:cs typeface="Segoe UI"/>
                </a:rPr>
                <a:t>Ethan Li</a:t>
              </a:r>
              <a:endParaRPr lang="en-US" b="1"/>
            </a:p>
            <a:p>
              <a:r>
                <a:rPr lang="en-US" sz="1200">
                  <a:gradFill>
                    <a:gsLst>
                      <a:gs pos="91000">
                        <a:schemeClr val="tx1"/>
                      </a:gs>
                      <a:gs pos="0">
                        <a:schemeClr val="tx1"/>
                      </a:gs>
                    </a:gsLst>
                    <a:lin ang="5400000" scaled="0"/>
                  </a:gradFill>
                  <a:cs typeface="Segoe UI"/>
                </a:rPr>
                <a:t>Program Manager, Office 365 Groups &amp; Yammer</a:t>
              </a:r>
            </a:p>
            <a:p>
              <a:endParaRPr lang="en-US" sz="400">
                <a:gradFill>
                  <a:gsLst>
                    <a:gs pos="91000">
                      <a:schemeClr val="tx1"/>
                    </a:gs>
                    <a:gs pos="0">
                      <a:schemeClr val="tx1"/>
                    </a:gs>
                  </a:gsLst>
                  <a:lin ang="5400000" scaled="0"/>
                </a:gradFill>
                <a:cs typeface="Segoe UI" panose="020B0502040204020203" pitchFamily="34" charset="0"/>
              </a:endParaRPr>
            </a:p>
            <a:p>
              <a:r>
                <a:rPr lang="en-US" sz="1200">
                  <a:gradFill>
                    <a:gsLst>
                      <a:gs pos="91000">
                        <a:schemeClr val="tx1"/>
                      </a:gs>
                      <a:gs pos="0">
                        <a:schemeClr val="tx1"/>
                      </a:gs>
                    </a:gsLst>
                    <a:lin ang="5400000" scaled="0"/>
                  </a:gradFill>
                  <a:cs typeface="Segoe UI"/>
                  <a:hlinkClick r:id="rId2"/>
                </a:rPr>
                <a:t>ethli@microsoft.com</a:t>
              </a:r>
              <a:r>
                <a:rPr lang="en-US" sz="1200">
                  <a:gradFill>
                    <a:gsLst>
                      <a:gs pos="91000">
                        <a:schemeClr val="tx1"/>
                      </a:gs>
                      <a:gs pos="0">
                        <a:schemeClr val="tx1"/>
                      </a:gs>
                    </a:gsLst>
                    <a:lin ang="5400000" scaled="0"/>
                  </a:gradFill>
                  <a:cs typeface="Segoe UI"/>
                </a:rPr>
                <a:t> </a:t>
              </a:r>
              <a:endParaRPr lang="en-US" sz="1200">
                <a:ea typeface="+mn-lt"/>
                <a:cs typeface="+mn-lt"/>
              </a:endParaRPr>
            </a:p>
          </p:txBody>
        </p:sp>
        <p:pic>
          <p:nvPicPr>
            <p:cNvPr id="24" name="Picture 3">
              <a:extLst>
                <a:ext uri="{FF2B5EF4-FFF2-40B4-BE49-F238E27FC236}">
                  <a16:creationId xmlns:a16="http://schemas.microsoft.com/office/drawing/2014/main" id="{4F09F29C-FC5A-461E-8583-7A9312403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68" y="5370375"/>
              <a:ext cx="854075" cy="8540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10715ED-7C5E-40C0-978C-C6531EB73C74}"/>
              </a:ext>
            </a:extLst>
          </p:cNvPr>
          <p:cNvGrpSpPr/>
          <p:nvPr/>
        </p:nvGrpSpPr>
        <p:grpSpPr>
          <a:xfrm>
            <a:off x="582168" y="4129139"/>
            <a:ext cx="5608042" cy="861774"/>
            <a:chOff x="582168" y="4129139"/>
            <a:chExt cx="5608042" cy="861774"/>
          </a:xfrm>
        </p:grpSpPr>
        <p:sp>
          <p:nvSpPr>
            <p:cNvPr id="21" name="TextBox 15">
              <a:extLst>
                <a:ext uri="{FF2B5EF4-FFF2-40B4-BE49-F238E27FC236}">
                  <a16:creationId xmlns:a16="http://schemas.microsoft.com/office/drawing/2014/main" id="{0A551F31-1CA1-4474-B9B8-F747973DA150}"/>
                </a:ext>
              </a:extLst>
            </p:cNvPr>
            <p:cNvSpPr txBox="1"/>
            <p:nvPr/>
          </p:nvSpPr>
          <p:spPr>
            <a:xfrm>
              <a:off x="1743325" y="4129139"/>
              <a:ext cx="4446885" cy="861774"/>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b="1">
                  <a:gradFill>
                    <a:gsLst>
                      <a:gs pos="91000">
                        <a:schemeClr val="tx1"/>
                      </a:gs>
                      <a:gs pos="0">
                        <a:schemeClr val="tx1"/>
                      </a:gs>
                    </a:gsLst>
                    <a:lin ang="5400000" scaled="0"/>
                  </a:gradFill>
                  <a:cs typeface="Segoe UI"/>
                </a:rPr>
                <a:t>Venkat Ayyadevara</a:t>
              </a:r>
            </a:p>
            <a:p>
              <a:r>
                <a:rPr lang="en-US" sz="1200">
                  <a:gradFill>
                    <a:gsLst>
                      <a:gs pos="91000">
                        <a:schemeClr val="tx1"/>
                      </a:gs>
                      <a:gs pos="0">
                        <a:schemeClr val="tx1"/>
                      </a:gs>
                    </a:gsLst>
                    <a:lin ang="5400000" scaled="0"/>
                  </a:gradFill>
                  <a:cs typeface="Segoe UI"/>
                </a:rPr>
                <a:t>Group Program Manager, Office 365 Groups</a:t>
              </a:r>
              <a:br>
                <a:rPr lang="en-US" sz="1200">
                  <a:cs typeface="Segoe UI" panose="020B0502040204020203" pitchFamily="34" charset="0"/>
                </a:rPr>
              </a:br>
              <a:endParaRPr lang="en-US" sz="600">
                <a:gradFill>
                  <a:gsLst>
                    <a:gs pos="91000">
                      <a:schemeClr val="tx1"/>
                    </a:gs>
                    <a:gs pos="0">
                      <a:schemeClr val="tx1"/>
                    </a:gs>
                  </a:gsLst>
                  <a:lin ang="5400000" scaled="0"/>
                </a:gradFill>
                <a:cs typeface="Segoe UI" panose="020B0502040204020203" pitchFamily="34" charset="0"/>
              </a:endParaRPr>
            </a:p>
            <a:p>
              <a:r>
                <a:rPr lang="en-US" sz="1200" u="sng">
                  <a:solidFill>
                    <a:srgbClr val="0078D4"/>
                  </a:solidFill>
                  <a:latin typeface="Segoe UI" panose="020B0502040204020203" pitchFamily="34" charset="0"/>
                </a:rPr>
                <a:t>Venkat.Ayyadevara@microsoft.com</a:t>
              </a:r>
              <a:r>
                <a:rPr lang="en-US" sz="1200">
                  <a:gradFill>
                    <a:gsLst>
                      <a:gs pos="91000">
                        <a:schemeClr val="tx1"/>
                      </a:gs>
                      <a:gs pos="0">
                        <a:schemeClr val="tx1"/>
                      </a:gs>
                    </a:gsLst>
                    <a:lin ang="5400000" scaled="0"/>
                  </a:gradFill>
                  <a:cs typeface="Segoe UI"/>
                </a:rPr>
                <a:t>  |         </a:t>
              </a:r>
              <a:r>
                <a:rPr lang="en-US" sz="1200" b="0" i="0" u="none" strike="noStrike">
                  <a:solidFill>
                    <a:srgbClr val="1A1A1A"/>
                  </a:solidFill>
                  <a:effectLst/>
                  <a:latin typeface="Segoe UI" panose="020B0502040204020203" pitchFamily="34" charset="0"/>
                </a:rPr>
                <a:t>@</a:t>
              </a:r>
              <a:r>
                <a:rPr lang="en-US" sz="1200" b="0" i="0" u="none" strike="noStrike" err="1">
                  <a:solidFill>
                    <a:srgbClr val="1A1A1A"/>
                  </a:solidFill>
                  <a:effectLst/>
                  <a:latin typeface="Segoe UI" panose="020B0502040204020203" pitchFamily="34" charset="0"/>
                </a:rPr>
                <a:t>VRAyyadevara</a:t>
              </a:r>
              <a:endParaRPr lang="en-US" sz="1200">
                <a:gradFill>
                  <a:gsLst>
                    <a:gs pos="91000">
                      <a:schemeClr val="tx1"/>
                    </a:gs>
                    <a:gs pos="0">
                      <a:schemeClr val="tx1"/>
                    </a:gs>
                  </a:gsLst>
                  <a:lin ang="5400000" scaled="0"/>
                </a:gradFill>
                <a:cs typeface="Segoe UI"/>
              </a:endParaRPr>
            </a:p>
          </p:txBody>
        </p:sp>
        <p:pic>
          <p:nvPicPr>
            <p:cNvPr id="23" name="Picture 2">
              <a:extLst>
                <a:ext uri="{FF2B5EF4-FFF2-40B4-BE49-F238E27FC236}">
                  <a16:creationId xmlns:a16="http://schemas.microsoft.com/office/drawing/2014/main" id="{8B7ECCFA-2848-48DC-A5C9-1FDB3C8CB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68" y="4129139"/>
              <a:ext cx="854075" cy="8540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41156396-0C6D-4EB7-AD8F-53B60E1379F1}"/>
                </a:ext>
              </a:extLst>
            </p:cNvPr>
            <p:cNvPicPr>
              <a:picLocks noChangeAspect="1"/>
            </p:cNvPicPr>
            <p:nvPr/>
          </p:nvPicPr>
          <p:blipFill>
            <a:blip r:embed="rId5"/>
            <a:stretch>
              <a:fillRect/>
            </a:stretch>
          </p:blipFill>
          <p:spPr>
            <a:xfrm>
              <a:off x="4280409" y="4720364"/>
              <a:ext cx="290258" cy="266724"/>
            </a:xfrm>
            <a:prstGeom prst="rect">
              <a:avLst/>
            </a:prstGeom>
          </p:spPr>
        </p:pic>
      </p:grpSp>
    </p:spTree>
    <p:extLst>
      <p:ext uri="{BB962C8B-B14F-4D97-AF65-F5344CB8AC3E}">
        <p14:creationId xmlns:p14="http://schemas.microsoft.com/office/powerpoint/2010/main" val="3364933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354217"/>
          </a:xfrm>
        </p:spPr>
        <p:txBody>
          <a:bodyPr vert="horz" wrap="square" lIns="0" tIns="0" rIns="0" bIns="0" rtlCol="0" anchor="t">
            <a:spAutoFit/>
          </a:bodyPr>
          <a:lstStyle/>
          <a:p>
            <a:r>
              <a:rPr lang="en-US"/>
              <a:t>Entitlement Management</a:t>
            </a:r>
          </a:p>
          <a:p>
            <a:r>
              <a:rPr lang="en-US"/>
              <a:t>Groups Admin Role</a:t>
            </a:r>
          </a:p>
          <a:p>
            <a:r>
              <a:rPr lang="en-US"/>
              <a:t>SharePoint Site URL Rename</a:t>
            </a:r>
          </a:p>
          <a:p>
            <a:r>
              <a:rPr lang="en-US">
                <a:cs typeface="Segoe UI"/>
              </a:rPr>
              <a:t>Microsoft Information Protection Labels</a:t>
            </a:r>
          </a:p>
        </p:txBody>
      </p:sp>
    </p:spTree>
    <p:extLst>
      <p:ext uri="{BB962C8B-B14F-4D97-AF65-F5344CB8AC3E}">
        <p14:creationId xmlns:p14="http://schemas.microsoft.com/office/powerpoint/2010/main" val="2247723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Expiration Policy</a:t>
            </a:r>
          </a:p>
        </p:txBody>
      </p:sp>
      <p:sp>
        <p:nvSpPr>
          <p:cNvPr id="2" name="Text Placeholder 1">
            <a:extLst>
              <a:ext uri="{FF2B5EF4-FFF2-40B4-BE49-F238E27FC236}">
                <a16:creationId xmlns:a16="http://schemas.microsoft.com/office/drawing/2014/main" id="{FAD5B442-A430-4E91-B65D-59E42589C1B5}"/>
              </a:ext>
            </a:extLst>
          </p:cNvPr>
          <p:cNvSpPr>
            <a:spLocks noGrp="1"/>
          </p:cNvSpPr>
          <p:nvPr>
            <p:ph type="body" sz="quarter" idx="12"/>
          </p:nvPr>
        </p:nvSpPr>
        <p:spPr/>
        <p:txBody>
          <a:bodyPr/>
          <a:lstStyle/>
          <a:p>
            <a:r>
              <a:rPr lang="en-US"/>
              <a:t>Groups lifecycle management on auto-pilot!</a:t>
            </a:r>
          </a:p>
        </p:txBody>
      </p:sp>
    </p:spTree>
    <p:extLst>
      <p:ext uri="{BB962C8B-B14F-4D97-AF65-F5344CB8AC3E}">
        <p14:creationId xmlns:p14="http://schemas.microsoft.com/office/powerpoint/2010/main" val="2234426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Group Lifecycle Management – A Balancing Act</a:t>
            </a:r>
          </a:p>
        </p:txBody>
      </p:sp>
      <p:sp>
        <p:nvSpPr>
          <p:cNvPr id="6" name="Google Shape;1696;p196">
            <a:extLst>
              <a:ext uri="{FF2B5EF4-FFF2-40B4-BE49-F238E27FC236}">
                <a16:creationId xmlns:a16="http://schemas.microsoft.com/office/drawing/2014/main" id="{AAD7659A-B5DD-4DBA-B45A-FA2D40E9F31B}"/>
              </a:ext>
            </a:extLst>
          </p:cNvPr>
          <p:cNvSpPr txBox="1"/>
          <p:nvPr/>
        </p:nvSpPr>
        <p:spPr>
          <a:xfrm>
            <a:off x="1350353" y="3873734"/>
            <a:ext cx="30117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Prevent Group Sprawl </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7" name="Google Shape;1697;p196">
            <a:extLst>
              <a:ext uri="{FF2B5EF4-FFF2-40B4-BE49-F238E27FC236}">
                <a16:creationId xmlns:a16="http://schemas.microsoft.com/office/drawing/2014/main" id="{29FF0CD3-6AB0-4C94-9DE8-9D063F77B404}"/>
              </a:ext>
            </a:extLst>
          </p:cNvPr>
          <p:cNvSpPr/>
          <p:nvPr/>
        </p:nvSpPr>
        <p:spPr>
          <a:xfrm rot="8100000">
            <a:off x="5717724" y="5229565"/>
            <a:ext cx="882045" cy="882045"/>
          </a:xfrm>
          <a:prstGeom prst="rtTriangle">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 name="Google Shape;1698;p196">
            <a:extLst>
              <a:ext uri="{FF2B5EF4-FFF2-40B4-BE49-F238E27FC236}">
                <a16:creationId xmlns:a16="http://schemas.microsoft.com/office/drawing/2014/main" id="{1E3A4040-3140-438A-827D-9579D0CE3A99}"/>
              </a:ext>
            </a:extLst>
          </p:cNvPr>
          <p:cNvCxnSpPr>
            <a:cxnSpLocks/>
          </p:cNvCxnSpPr>
          <p:nvPr/>
        </p:nvCxnSpPr>
        <p:spPr>
          <a:xfrm>
            <a:off x="3712728" y="4335862"/>
            <a:ext cx="5112600" cy="1369800"/>
          </a:xfrm>
          <a:prstGeom prst="straightConnector1">
            <a:avLst/>
          </a:prstGeom>
          <a:noFill/>
          <a:ln w="28575" cap="flat" cmpd="sng">
            <a:solidFill>
              <a:srgbClr val="666666"/>
            </a:solidFill>
            <a:prstDash val="solid"/>
            <a:round/>
            <a:headEnd type="none" w="med" len="med"/>
            <a:tailEnd type="none" w="med" len="med"/>
          </a:ln>
        </p:spPr>
      </p:cxnSp>
      <p:cxnSp>
        <p:nvCxnSpPr>
          <p:cNvPr id="9" name="Google Shape;1699;p196">
            <a:extLst>
              <a:ext uri="{FF2B5EF4-FFF2-40B4-BE49-F238E27FC236}">
                <a16:creationId xmlns:a16="http://schemas.microsoft.com/office/drawing/2014/main" id="{C52C199B-D645-409F-B1E2-B351C7E0CF37}"/>
              </a:ext>
            </a:extLst>
          </p:cNvPr>
          <p:cNvCxnSpPr/>
          <p:nvPr/>
        </p:nvCxnSpPr>
        <p:spPr>
          <a:xfrm rot="10800000">
            <a:off x="2142528" y="4337087"/>
            <a:ext cx="1584300" cy="0"/>
          </a:xfrm>
          <a:prstGeom prst="straightConnector1">
            <a:avLst/>
          </a:prstGeom>
          <a:noFill/>
          <a:ln w="28575" cap="flat" cmpd="sng">
            <a:solidFill>
              <a:srgbClr val="666666"/>
            </a:solidFill>
            <a:prstDash val="solid"/>
            <a:round/>
            <a:headEnd type="none" w="med" len="med"/>
            <a:tailEnd type="none" w="med" len="med"/>
          </a:ln>
        </p:spPr>
      </p:cxnSp>
      <p:cxnSp>
        <p:nvCxnSpPr>
          <p:cNvPr id="10" name="Google Shape;1700;p196">
            <a:extLst>
              <a:ext uri="{FF2B5EF4-FFF2-40B4-BE49-F238E27FC236}">
                <a16:creationId xmlns:a16="http://schemas.microsoft.com/office/drawing/2014/main" id="{FC3B007E-9050-48D2-82A7-024FB721A3AA}"/>
              </a:ext>
            </a:extLst>
          </p:cNvPr>
          <p:cNvCxnSpPr/>
          <p:nvPr/>
        </p:nvCxnSpPr>
        <p:spPr>
          <a:xfrm rot="10800000">
            <a:off x="8825328" y="5705662"/>
            <a:ext cx="1584300" cy="0"/>
          </a:xfrm>
          <a:prstGeom prst="straightConnector1">
            <a:avLst/>
          </a:prstGeom>
          <a:noFill/>
          <a:ln w="28575" cap="flat" cmpd="sng">
            <a:solidFill>
              <a:srgbClr val="666666"/>
            </a:solidFill>
            <a:prstDash val="solid"/>
            <a:round/>
            <a:headEnd type="none" w="med" len="med"/>
            <a:tailEnd type="none" w="med" len="med"/>
          </a:ln>
        </p:spPr>
      </p:cxnSp>
      <p:sp>
        <p:nvSpPr>
          <p:cNvPr id="11" name="Google Shape;1701;p196">
            <a:extLst>
              <a:ext uri="{FF2B5EF4-FFF2-40B4-BE49-F238E27FC236}">
                <a16:creationId xmlns:a16="http://schemas.microsoft.com/office/drawing/2014/main" id="{EFCA6818-316F-4708-A7B8-34214DA78787}"/>
              </a:ext>
            </a:extLst>
          </p:cNvPr>
          <p:cNvSpPr txBox="1"/>
          <p:nvPr/>
        </p:nvSpPr>
        <p:spPr>
          <a:xfrm>
            <a:off x="8485703" y="4968273"/>
            <a:ext cx="21354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Retain Group Knowledge</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13" name="Google Shape;1703;p196">
            <a:extLst>
              <a:ext uri="{FF2B5EF4-FFF2-40B4-BE49-F238E27FC236}">
                <a16:creationId xmlns:a16="http://schemas.microsoft.com/office/drawing/2014/main" id="{8CAAFDD8-AEFF-43F3-BD31-22A2B7137E7A}"/>
              </a:ext>
            </a:extLst>
          </p:cNvPr>
          <p:cNvSpPr txBox="1"/>
          <p:nvPr/>
        </p:nvSpPr>
        <p:spPr>
          <a:xfrm>
            <a:off x="4733949" y="2520387"/>
            <a:ext cx="2849608"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66666"/>
                </a:solidFill>
                <a:effectLst/>
                <a:uLnTx/>
                <a:uFillTx/>
                <a:latin typeface="Segoe UI"/>
                <a:ea typeface="+mn-ea"/>
                <a:cs typeface="+mn-cs"/>
              </a:rPr>
              <a:t>Information Asymmetry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6666"/>
                </a:solidFill>
                <a:effectLst/>
                <a:uLnTx/>
                <a:uFillTx/>
                <a:latin typeface="Segoe UI"/>
                <a:ea typeface="+mn-ea"/>
                <a:cs typeface="+mn-cs"/>
              </a:rPr>
              <a:t>Administrators do not know which groups are actively used</a:t>
            </a:r>
          </a:p>
        </p:txBody>
      </p:sp>
      <p:sp>
        <p:nvSpPr>
          <p:cNvPr id="45" name="plant_3" title="Icon of three stalks of wheat">
            <a:extLst>
              <a:ext uri="{FF2B5EF4-FFF2-40B4-BE49-F238E27FC236}">
                <a16:creationId xmlns:a16="http://schemas.microsoft.com/office/drawing/2014/main" id="{7A4F97C3-6C14-41C7-A770-B456D586C79F}"/>
              </a:ext>
            </a:extLst>
          </p:cNvPr>
          <p:cNvSpPr>
            <a:spLocks noChangeAspect="1" noEditPoints="1"/>
          </p:cNvSpPr>
          <p:nvPr/>
        </p:nvSpPr>
        <p:spPr bwMode="auto">
          <a:xfrm>
            <a:off x="2537149" y="2655420"/>
            <a:ext cx="638108" cy="108903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Brain_3" title="Icon of a brain">
            <a:extLst>
              <a:ext uri="{FF2B5EF4-FFF2-40B4-BE49-F238E27FC236}">
                <a16:creationId xmlns:a16="http://schemas.microsoft.com/office/drawing/2014/main" id="{9AFAF061-8087-43B5-8926-8CA0C1E5700A}"/>
              </a:ext>
            </a:extLst>
          </p:cNvPr>
          <p:cNvSpPr>
            <a:spLocks noChangeAspect="1" noEditPoints="1"/>
          </p:cNvSpPr>
          <p:nvPr/>
        </p:nvSpPr>
        <p:spPr bwMode="auto">
          <a:xfrm>
            <a:off x="9174141" y="4020512"/>
            <a:ext cx="758524" cy="81561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Data &amp; AI" title="Icon of several circles connected to eachother by lines">
            <a:extLst>
              <a:ext uri="{FF2B5EF4-FFF2-40B4-BE49-F238E27FC236}">
                <a16:creationId xmlns:a16="http://schemas.microsoft.com/office/drawing/2014/main" id="{4CD71665-4B59-4A4A-988B-E8BA60B5972E}"/>
              </a:ext>
            </a:extLst>
          </p:cNvPr>
          <p:cNvSpPr>
            <a:spLocks noChangeAspect="1" noEditPoints="1"/>
          </p:cNvSpPr>
          <p:nvPr/>
        </p:nvSpPr>
        <p:spPr bwMode="auto">
          <a:xfrm>
            <a:off x="5745696" y="1682699"/>
            <a:ext cx="826100" cy="66055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98393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2" y="457200"/>
            <a:ext cx="11603737" cy="553998"/>
          </a:xfrm>
        </p:spPr>
        <p:txBody>
          <a:bodyPr/>
          <a:lstStyle/>
          <a:p>
            <a:r>
              <a:rPr lang="en-US"/>
              <a:t>Expiration Policy – Lifecycle management on auto-pilot!</a:t>
            </a:r>
          </a:p>
        </p:txBody>
      </p:sp>
      <p:grpSp>
        <p:nvGrpSpPr>
          <p:cNvPr id="87" name="Group 86">
            <a:extLst>
              <a:ext uri="{FF2B5EF4-FFF2-40B4-BE49-F238E27FC236}">
                <a16:creationId xmlns:a16="http://schemas.microsoft.com/office/drawing/2014/main" id="{AF8D8060-BB2C-46F5-9B81-434D0A4DDE5E}"/>
              </a:ext>
            </a:extLst>
          </p:cNvPr>
          <p:cNvGrpSpPr/>
          <p:nvPr/>
        </p:nvGrpSpPr>
        <p:grpSpPr>
          <a:xfrm>
            <a:off x="1007035" y="3837758"/>
            <a:ext cx="4366622" cy="984781"/>
            <a:chOff x="1007035" y="3559966"/>
            <a:chExt cx="4366622" cy="984781"/>
          </a:xfrm>
        </p:grpSpPr>
        <p:pic>
          <p:nvPicPr>
            <p:cNvPr id="4" name="Picture 4" descr="Related image">
              <a:extLst>
                <a:ext uri="{FF2B5EF4-FFF2-40B4-BE49-F238E27FC236}">
                  <a16:creationId xmlns:a16="http://schemas.microsoft.com/office/drawing/2014/main" id="{739112C4-65A0-4A7B-920B-EF4DB300497A}"/>
                </a:ext>
              </a:extLst>
            </p:cNvPr>
            <p:cNvPicPr>
              <a:picLocks noChangeAspect="1" noChangeArrowheads="1"/>
            </p:cNvPicPr>
            <p:nvPr/>
          </p:nvPicPr>
          <p:blipFill rotWithShape="1">
            <a:blip r:embed="rId3">
              <a:clrChange>
                <a:clrFrom>
                  <a:srgbClr val="F1F1F1"/>
                </a:clrFrom>
                <a:clrTo>
                  <a:srgbClr val="F1F1F1">
                    <a:alpha val="0"/>
                  </a:srgbClr>
                </a:clrTo>
              </a:clrChange>
              <a:extLst>
                <a:ext uri="{28A0092B-C50C-407E-A947-70E740481C1C}">
                  <a14:useLocalDpi xmlns:a14="http://schemas.microsoft.com/office/drawing/2010/main" val="0"/>
                </a:ext>
              </a:extLst>
            </a:blip>
            <a:srcRect l="12941" t="51259" r="74439" b="30371"/>
            <a:stretch/>
          </p:blipFill>
          <p:spPr bwMode="auto">
            <a:xfrm>
              <a:off x="2674935" y="3599319"/>
              <a:ext cx="649466" cy="94542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6696D2B-6F83-47C3-B4AE-6589879AEFB2}"/>
                </a:ext>
              </a:extLst>
            </p:cNvPr>
            <p:cNvGrpSpPr/>
            <p:nvPr/>
          </p:nvGrpSpPr>
          <p:grpSpPr>
            <a:xfrm>
              <a:off x="1007035" y="3559966"/>
              <a:ext cx="1456756" cy="829711"/>
              <a:chOff x="3393232" y="2204699"/>
              <a:chExt cx="760207" cy="676845"/>
            </a:xfrm>
          </p:grpSpPr>
          <p:sp>
            <p:nvSpPr>
              <p:cNvPr id="19" name="Speech Bubble: Oval 18">
                <a:extLst>
                  <a:ext uri="{FF2B5EF4-FFF2-40B4-BE49-F238E27FC236}">
                    <a16:creationId xmlns:a16="http://schemas.microsoft.com/office/drawing/2014/main" id="{A00166E9-E92E-4A49-B662-5A71861E6554}"/>
                  </a:ext>
                </a:extLst>
              </p:cNvPr>
              <p:cNvSpPr/>
              <p:nvPr/>
            </p:nvSpPr>
            <p:spPr>
              <a:xfrm>
                <a:off x="3393232" y="2204699"/>
                <a:ext cx="760207" cy="676845"/>
              </a:xfrm>
              <a:prstGeom prst="wedgeEllipseCallout">
                <a:avLst>
                  <a:gd name="adj1" fmla="val 60172"/>
                  <a:gd name="adj2" fmla="val 271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41871E79-8752-4F18-8778-3534A1B91307}"/>
                  </a:ext>
                </a:extLst>
              </p:cNvPr>
              <p:cNvSpPr txBox="1"/>
              <p:nvPr/>
            </p:nvSpPr>
            <p:spPr>
              <a:xfrm>
                <a:off x="3433873" y="2347503"/>
                <a:ext cx="677265" cy="351500"/>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Enrico visits a Teams channel</a:t>
                </a:r>
              </a:p>
            </p:txBody>
          </p:sp>
        </p:grpSp>
        <p:cxnSp>
          <p:nvCxnSpPr>
            <p:cNvPr id="32" name="Straight Arrow Connector 31">
              <a:extLst>
                <a:ext uri="{FF2B5EF4-FFF2-40B4-BE49-F238E27FC236}">
                  <a16:creationId xmlns:a16="http://schemas.microsoft.com/office/drawing/2014/main" id="{47DC4AA7-8A8F-4671-A55F-6213C1EF89F1}"/>
                </a:ext>
              </a:extLst>
            </p:cNvPr>
            <p:cNvCxnSpPr>
              <a:cxnSpLocks/>
            </p:cNvCxnSpPr>
            <p:nvPr/>
          </p:nvCxnSpPr>
          <p:spPr>
            <a:xfrm>
              <a:off x="3453705" y="4072033"/>
              <a:ext cx="1919952" cy="0"/>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2E21D3C1-FBFD-42F4-9114-5F02438F1254}"/>
              </a:ext>
            </a:extLst>
          </p:cNvPr>
          <p:cNvGrpSpPr/>
          <p:nvPr/>
        </p:nvGrpSpPr>
        <p:grpSpPr>
          <a:xfrm>
            <a:off x="1007035" y="4729026"/>
            <a:ext cx="4410803" cy="1432338"/>
            <a:chOff x="1007035" y="4451234"/>
            <a:chExt cx="4410803" cy="1432338"/>
          </a:xfrm>
        </p:grpSpPr>
        <p:pic>
          <p:nvPicPr>
            <p:cNvPr id="12" name="Picture 4" descr="Related image">
              <a:extLst>
                <a:ext uri="{FF2B5EF4-FFF2-40B4-BE49-F238E27FC236}">
                  <a16:creationId xmlns:a16="http://schemas.microsoft.com/office/drawing/2014/main" id="{A15CE567-A0E4-4437-B929-5663E18D26B2}"/>
                </a:ext>
              </a:extLst>
            </p:cNvPr>
            <p:cNvPicPr>
              <a:picLocks noChangeAspect="1" noChangeArrowheads="1"/>
            </p:cNvPicPr>
            <p:nvPr/>
          </p:nvPicPr>
          <p:blipFill rotWithShape="1">
            <a:blip r:embed="rId3">
              <a:clrChange>
                <a:clrFrom>
                  <a:srgbClr val="F2F2F0"/>
                </a:clrFrom>
                <a:clrTo>
                  <a:srgbClr val="F2F2F0">
                    <a:alpha val="0"/>
                  </a:srgbClr>
                </a:clrTo>
              </a:clrChange>
              <a:extLst>
                <a:ext uri="{28A0092B-C50C-407E-A947-70E740481C1C}">
                  <a14:useLocalDpi xmlns:a14="http://schemas.microsoft.com/office/drawing/2010/main" val="0"/>
                </a:ext>
              </a:extLst>
            </a:blip>
            <a:srcRect l="35303" t="5665" r="52077" b="75085"/>
            <a:stretch/>
          </p:blipFill>
          <p:spPr bwMode="auto">
            <a:xfrm>
              <a:off x="2683542" y="4892932"/>
              <a:ext cx="649466" cy="99064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E3FF2BC-DD9C-4535-9DD3-0F4E430EB1F2}"/>
                </a:ext>
              </a:extLst>
            </p:cNvPr>
            <p:cNvGrpSpPr/>
            <p:nvPr/>
          </p:nvGrpSpPr>
          <p:grpSpPr>
            <a:xfrm>
              <a:off x="1007035" y="4961373"/>
              <a:ext cx="1437375" cy="834221"/>
              <a:chOff x="1513584" y="5042636"/>
              <a:chExt cx="1042686" cy="676845"/>
            </a:xfrm>
          </p:grpSpPr>
          <p:sp>
            <p:nvSpPr>
              <p:cNvPr id="24" name="Speech Bubble: Oval 23">
                <a:extLst>
                  <a:ext uri="{FF2B5EF4-FFF2-40B4-BE49-F238E27FC236}">
                    <a16:creationId xmlns:a16="http://schemas.microsoft.com/office/drawing/2014/main" id="{1CB0BDE1-A557-4389-99BA-1F7932A7E721}"/>
                  </a:ext>
                </a:extLst>
              </p:cNvPr>
              <p:cNvSpPr/>
              <p:nvPr/>
            </p:nvSpPr>
            <p:spPr>
              <a:xfrm>
                <a:off x="1513584" y="5042636"/>
                <a:ext cx="1042686" cy="676845"/>
              </a:xfrm>
              <a:prstGeom prst="wedgeEllipseCallout">
                <a:avLst>
                  <a:gd name="adj1" fmla="val 57593"/>
                  <a:gd name="adj2" fmla="val -32858"/>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52E52FF1-26E2-4464-9AA6-2A5FF633D6E2}"/>
                  </a:ext>
                </a:extLst>
              </p:cNvPr>
              <p:cNvSpPr txBox="1"/>
              <p:nvPr/>
            </p:nvSpPr>
            <p:spPr>
              <a:xfrm>
                <a:off x="1569326" y="5137587"/>
                <a:ext cx="928924"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Patty</a:t>
                </a:r>
                <a:r>
                  <a:rPr kumimoji="0" lang="en-US" sz="1100" b="0" i="0" u="none" strike="noStrike" kern="1200" cap="none" spc="0" normalizeH="0" baseline="0" noProof="0">
                    <a:ln>
                      <a:noFill/>
                    </a:ln>
                    <a:solidFill>
                      <a:srgbClr val="000000"/>
                    </a:solidFill>
                    <a:effectLst/>
                    <a:uLnTx/>
                    <a:uFillTx/>
                    <a:latin typeface="Segoe UI"/>
                    <a:ea typeface="+mn-ea"/>
                    <a:cs typeface="+mn-cs"/>
                  </a:rPr>
                  <a:t> sends an email to an Outlook Group</a:t>
                </a:r>
              </a:p>
            </p:txBody>
          </p:sp>
        </p:grpSp>
        <p:cxnSp>
          <p:nvCxnSpPr>
            <p:cNvPr id="39" name="Straight Arrow Connector 38">
              <a:extLst>
                <a:ext uri="{FF2B5EF4-FFF2-40B4-BE49-F238E27FC236}">
                  <a16:creationId xmlns:a16="http://schemas.microsoft.com/office/drawing/2014/main" id="{E4A351EC-4D5E-4A3C-975F-54E2F715990B}"/>
                </a:ext>
              </a:extLst>
            </p:cNvPr>
            <p:cNvCxnSpPr>
              <a:cxnSpLocks/>
              <a:stCxn id="12" idx="3"/>
            </p:cNvCxnSpPr>
            <p:nvPr/>
          </p:nvCxnSpPr>
          <p:spPr>
            <a:xfrm flipV="1">
              <a:off x="3333008" y="4451234"/>
              <a:ext cx="2084830" cy="937018"/>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527D7BF0-714A-4EB6-A875-484B6E57B422}"/>
              </a:ext>
            </a:extLst>
          </p:cNvPr>
          <p:cNvGrpSpPr/>
          <p:nvPr/>
        </p:nvGrpSpPr>
        <p:grpSpPr>
          <a:xfrm>
            <a:off x="5460858" y="2805839"/>
            <a:ext cx="1667438" cy="2377704"/>
            <a:chOff x="5460858" y="2805839"/>
            <a:chExt cx="1667438" cy="2377704"/>
          </a:xfrm>
        </p:grpSpPr>
        <p:grpSp>
          <p:nvGrpSpPr>
            <p:cNvPr id="3" name="Group 2">
              <a:extLst>
                <a:ext uri="{FF2B5EF4-FFF2-40B4-BE49-F238E27FC236}">
                  <a16:creationId xmlns:a16="http://schemas.microsoft.com/office/drawing/2014/main" id="{386713F6-9223-E746-ADD6-47BCC3CC2F69}"/>
                </a:ext>
              </a:extLst>
            </p:cNvPr>
            <p:cNvGrpSpPr/>
            <p:nvPr/>
          </p:nvGrpSpPr>
          <p:grpSpPr>
            <a:xfrm>
              <a:off x="5460859" y="2805839"/>
              <a:ext cx="1667437" cy="2377704"/>
              <a:chOff x="5460859" y="2528047"/>
              <a:chExt cx="1667437" cy="2377704"/>
            </a:xfrm>
          </p:grpSpPr>
          <p:sp>
            <p:nvSpPr>
              <p:cNvPr id="50" name="Oval 49">
                <a:extLst>
                  <a:ext uri="{FF2B5EF4-FFF2-40B4-BE49-F238E27FC236}">
                    <a16:creationId xmlns:a16="http://schemas.microsoft.com/office/drawing/2014/main" id="{5A9DFA3D-A77E-48D7-AA10-6CA146812BFA}"/>
                  </a:ext>
                </a:extLst>
              </p:cNvPr>
              <p:cNvSpPr/>
              <p:nvPr/>
            </p:nvSpPr>
            <p:spPr bwMode="auto">
              <a:xfrm>
                <a:off x="5460860" y="3238315"/>
                <a:ext cx="1667436" cy="1667436"/>
              </a:xfrm>
              <a:prstGeom prst="ellips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extBox 53">
                <a:extLst>
                  <a:ext uri="{FF2B5EF4-FFF2-40B4-BE49-F238E27FC236}">
                    <a16:creationId xmlns:a16="http://schemas.microsoft.com/office/drawing/2014/main" id="{8BA50515-69EC-4E7E-832D-245EBAA61A9B}"/>
                  </a:ext>
                </a:extLst>
              </p:cNvPr>
              <p:cNvSpPr txBox="1"/>
              <p:nvPr/>
            </p:nvSpPr>
            <p:spPr>
              <a:xfrm>
                <a:off x="5460859" y="2528047"/>
                <a:ext cx="166743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Contoso Marketing Office 365 Group</a:t>
                </a:r>
              </a:p>
            </p:txBody>
          </p:sp>
        </p:grpSp>
        <p:sp>
          <p:nvSpPr>
            <p:cNvPr id="52" name="people_12" descr="Group, partners, collaboration&#10;">
              <a:extLst>
                <a:ext uri="{FF2B5EF4-FFF2-40B4-BE49-F238E27FC236}">
                  <a16:creationId xmlns:a16="http://schemas.microsoft.com/office/drawing/2014/main" id="{495F45A0-7DEB-49B4-8C86-89F4DC2BEA8E}"/>
                </a:ext>
              </a:extLst>
            </p:cNvPr>
            <p:cNvSpPr>
              <a:spLocks noChangeAspect="1" noEditPoints="1"/>
            </p:cNvSpPr>
            <p:nvPr/>
          </p:nvSpPr>
          <p:spPr bwMode="auto">
            <a:xfrm>
              <a:off x="5934873" y="3921366"/>
              <a:ext cx="719410" cy="6137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A8AC4045-CCD2-4290-AC63-10498F0C2745}"/>
                </a:ext>
              </a:extLst>
            </p:cNvPr>
            <p:cNvSpPr txBox="1"/>
            <p:nvPr/>
          </p:nvSpPr>
          <p:spPr>
            <a:xfrm>
              <a:off x="5460858" y="4667470"/>
              <a:ext cx="1667437"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Office 365 Group</a:t>
              </a:r>
            </a:p>
          </p:txBody>
        </p:sp>
      </p:grpSp>
      <p:grpSp>
        <p:nvGrpSpPr>
          <p:cNvPr id="85" name="Group 84">
            <a:extLst>
              <a:ext uri="{FF2B5EF4-FFF2-40B4-BE49-F238E27FC236}">
                <a16:creationId xmlns:a16="http://schemas.microsoft.com/office/drawing/2014/main" id="{569EF78A-EB3A-452B-87ED-226C1AF1E51D}"/>
              </a:ext>
            </a:extLst>
          </p:cNvPr>
          <p:cNvGrpSpPr/>
          <p:nvPr/>
        </p:nvGrpSpPr>
        <p:grpSpPr>
          <a:xfrm>
            <a:off x="7602308" y="2793564"/>
            <a:ext cx="3167557" cy="2256726"/>
            <a:chOff x="7602308" y="2515772"/>
            <a:chExt cx="3167557" cy="2256726"/>
          </a:xfrm>
        </p:grpSpPr>
        <p:sp>
          <p:nvSpPr>
            <p:cNvPr id="61" name="TextBox 60">
              <a:extLst>
                <a:ext uri="{FF2B5EF4-FFF2-40B4-BE49-F238E27FC236}">
                  <a16:creationId xmlns:a16="http://schemas.microsoft.com/office/drawing/2014/main" id="{3F2A2662-7925-40B4-BED4-8DF329E24675}"/>
                </a:ext>
              </a:extLst>
            </p:cNvPr>
            <p:cNvSpPr txBox="1"/>
            <p:nvPr/>
          </p:nvSpPr>
          <p:spPr>
            <a:xfrm>
              <a:off x="7602308" y="3656534"/>
              <a:ext cx="792126"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UI"/>
                  <a:ea typeface="+mn-ea"/>
                  <a:cs typeface="+mn-cs"/>
                </a:rPr>
                <a:t>=</a:t>
              </a:r>
            </a:p>
          </p:txBody>
        </p:sp>
        <p:sp>
          <p:nvSpPr>
            <p:cNvPr id="63" name="TextBox 62">
              <a:extLst>
                <a:ext uri="{FF2B5EF4-FFF2-40B4-BE49-F238E27FC236}">
                  <a16:creationId xmlns:a16="http://schemas.microsoft.com/office/drawing/2014/main" id="{EA07155D-1902-4519-A4C7-C4B5917CE8DA}"/>
                </a:ext>
              </a:extLst>
            </p:cNvPr>
            <p:cNvSpPr txBox="1"/>
            <p:nvPr/>
          </p:nvSpPr>
          <p:spPr>
            <a:xfrm>
              <a:off x="8681104" y="2515772"/>
              <a:ext cx="203107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Group automatically renewed by one lifetime</a:t>
              </a:r>
            </a:p>
          </p:txBody>
        </p:sp>
        <p:sp>
          <p:nvSpPr>
            <p:cNvPr id="65" name="TextBox 64">
              <a:extLst>
                <a:ext uri="{FF2B5EF4-FFF2-40B4-BE49-F238E27FC236}">
                  <a16:creationId xmlns:a16="http://schemas.microsoft.com/office/drawing/2014/main" id="{06E2AF6A-E8F5-48A2-BF7B-E562671A3028}"/>
                </a:ext>
              </a:extLst>
            </p:cNvPr>
            <p:cNvSpPr txBox="1"/>
            <p:nvPr/>
          </p:nvSpPr>
          <p:spPr>
            <a:xfrm>
              <a:off x="8738787" y="3975478"/>
              <a:ext cx="203107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Auto-renewed!</a:t>
              </a:r>
            </a:p>
          </p:txBody>
        </p:sp>
        <p:sp>
          <p:nvSpPr>
            <p:cNvPr id="68" name="Arrow: Curved Left 67">
              <a:extLst>
                <a:ext uri="{FF2B5EF4-FFF2-40B4-BE49-F238E27FC236}">
                  <a16:creationId xmlns:a16="http://schemas.microsoft.com/office/drawing/2014/main" id="{C76390C2-36DC-4C7E-87E4-FF9908089A29}"/>
                </a:ext>
              </a:extLst>
            </p:cNvPr>
            <p:cNvSpPr/>
            <p:nvPr/>
          </p:nvSpPr>
          <p:spPr bwMode="auto">
            <a:xfrm rot="10800000">
              <a:off x="8816297" y="346136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0" name="Arrow: Curved Left 69">
              <a:extLst>
                <a:ext uri="{FF2B5EF4-FFF2-40B4-BE49-F238E27FC236}">
                  <a16:creationId xmlns:a16="http://schemas.microsoft.com/office/drawing/2014/main" id="{67B52A4D-C2A4-4CD0-9757-C49B63E5CA29}"/>
                </a:ext>
              </a:extLst>
            </p:cNvPr>
            <p:cNvSpPr/>
            <p:nvPr/>
          </p:nvSpPr>
          <p:spPr bwMode="auto">
            <a:xfrm>
              <a:off x="10002662" y="352882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58896A2B-A1FB-4911-9F05-6BDE16DE6AC3}"/>
              </a:ext>
            </a:extLst>
          </p:cNvPr>
          <p:cNvGrpSpPr/>
          <p:nvPr/>
        </p:nvGrpSpPr>
        <p:grpSpPr>
          <a:xfrm>
            <a:off x="1007035" y="2232775"/>
            <a:ext cx="4410803" cy="1686507"/>
            <a:chOff x="1007035" y="1954983"/>
            <a:chExt cx="4410803" cy="1686507"/>
          </a:xfrm>
        </p:grpSpPr>
        <p:grpSp>
          <p:nvGrpSpPr>
            <p:cNvPr id="5" name="Group 4">
              <a:extLst>
                <a:ext uri="{FF2B5EF4-FFF2-40B4-BE49-F238E27FC236}">
                  <a16:creationId xmlns:a16="http://schemas.microsoft.com/office/drawing/2014/main" id="{6CDA4B0E-2502-4BBF-84EB-4FE29D6DE4CA}"/>
                </a:ext>
              </a:extLst>
            </p:cNvPr>
            <p:cNvGrpSpPr/>
            <p:nvPr/>
          </p:nvGrpSpPr>
          <p:grpSpPr>
            <a:xfrm>
              <a:off x="2569104" y="2008094"/>
              <a:ext cx="967086" cy="1201488"/>
              <a:chOff x="4159954" y="2489565"/>
              <a:chExt cx="887280" cy="1102340"/>
            </a:xfrm>
          </p:grpSpPr>
          <p:pic>
            <p:nvPicPr>
              <p:cNvPr id="6" name="Picture 4" descr="Related image">
                <a:extLst>
                  <a:ext uri="{FF2B5EF4-FFF2-40B4-BE49-F238E27FC236}">
                    <a16:creationId xmlns:a16="http://schemas.microsoft.com/office/drawing/2014/main" id="{1D6AA571-5CF8-4253-ABF9-02710E10AA75}"/>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l="74885" t="6950" r="12495" b="74680"/>
              <a:stretch/>
            </p:blipFill>
            <p:spPr bwMode="auto">
              <a:xfrm>
                <a:off x="4314264" y="2724495"/>
                <a:ext cx="595872" cy="867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2F4F9AD-7E3C-4B96-8C34-17E593315A90}"/>
                  </a:ext>
                </a:extLst>
              </p:cNvPr>
              <p:cNvSpPr/>
              <p:nvPr/>
            </p:nvSpPr>
            <p:spPr>
              <a:xfrm>
                <a:off x="4159954" y="2489565"/>
                <a:ext cx="887280"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171717"/>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grpSp>
        <p:grpSp>
          <p:nvGrpSpPr>
            <p:cNvPr id="8" name="Group 7">
              <a:extLst>
                <a:ext uri="{FF2B5EF4-FFF2-40B4-BE49-F238E27FC236}">
                  <a16:creationId xmlns:a16="http://schemas.microsoft.com/office/drawing/2014/main" id="{4A5B3B65-E584-4DAF-9251-8FCAD73CFA79}"/>
                </a:ext>
              </a:extLst>
            </p:cNvPr>
            <p:cNvGrpSpPr/>
            <p:nvPr/>
          </p:nvGrpSpPr>
          <p:grpSpPr>
            <a:xfrm>
              <a:off x="1007035" y="2242917"/>
              <a:ext cx="1456756" cy="834220"/>
              <a:chOff x="3393232" y="2204699"/>
              <a:chExt cx="760207" cy="676845"/>
            </a:xfrm>
          </p:grpSpPr>
          <p:sp>
            <p:nvSpPr>
              <p:cNvPr id="9" name="Speech Bubble: Oval 8">
                <a:extLst>
                  <a:ext uri="{FF2B5EF4-FFF2-40B4-BE49-F238E27FC236}">
                    <a16:creationId xmlns:a16="http://schemas.microsoft.com/office/drawing/2014/main" id="{E5FED69A-974A-4C9E-A8EE-10120B06565B}"/>
                  </a:ext>
                </a:extLst>
              </p:cNvPr>
              <p:cNvSpPr/>
              <p:nvPr/>
            </p:nvSpPr>
            <p:spPr>
              <a:xfrm>
                <a:off x="3393232" y="2204699"/>
                <a:ext cx="760207" cy="676845"/>
              </a:xfrm>
              <a:prstGeom prst="wedgeEllipseCallout">
                <a:avLst>
                  <a:gd name="adj1" fmla="val 57593"/>
                  <a:gd name="adj2" fmla="val 3998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2B50E71-E4F7-4DA6-816B-6C9D20E433F4}"/>
                  </a:ext>
                </a:extLst>
              </p:cNvPr>
              <p:cNvSpPr txBox="1"/>
              <p:nvPr/>
            </p:nvSpPr>
            <p:spPr>
              <a:xfrm>
                <a:off x="3433873" y="2300681"/>
                <a:ext cx="677265"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F2F2F"/>
                    </a:solidFill>
                    <a:effectLst/>
                    <a:uLnTx/>
                    <a:uFillTx/>
                    <a:latin typeface="Segoe UI"/>
                    <a:ea typeface="+mn-ea"/>
                    <a:cs typeface="+mn-cs"/>
                  </a:rPr>
                  <a:t>Megan edits a document in SharePoint</a:t>
                </a:r>
              </a:p>
            </p:txBody>
          </p:sp>
        </p:grpSp>
        <p:cxnSp>
          <p:nvCxnSpPr>
            <p:cNvPr id="27" name="Straight Arrow Connector 26">
              <a:extLst>
                <a:ext uri="{FF2B5EF4-FFF2-40B4-BE49-F238E27FC236}">
                  <a16:creationId xmlns:a16="http://schemas.microsoft.com/office/drawing/2014/main" id="{9E46D7CC-A862-4247-ADFF-C54D8F7FFADD}"/>
                </a:ext>
              </a:extLst>
            </p:cNvPr>
            <p:cNvCxnSpPr>
              <a:cxnSpLocks/>
              <a:stCxn id="6" idx="3"/>
            </p:cNvCxnSpPr>
            <p:nvPr/>
          </p:nvCxnSpPr>
          <p:spPr>
            <a:xfrm>
              <a:off x="3386760" y="2736868"/>
              <a:ext cx="2031078" cy="904622"/>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826C063-E60D-457F-AAE0-0D0D6583F87A}"/>
                </a:ext>
              </a:extLst>
            </p:cNvPr>
            <p:cNvSpPr txBox="1"/>
            <p:nvPr/>
          </p:nvSpPr>
          <p:spPr>
            <a:xfrm>
              <a:off x="2021548" y="1954983"/>
              <a:ext cx="210083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User Activity</a:t>
              </a:r>
            </a:p>
          </p:txBody>
        </p:sp>
      </p:grpSp>
      <p:sp>
        <p:nvSpPr>
          <p:cNvPr id="91" name="TextBox 90">
            <a:extLst>
              <a:ext uri="{FF2B5EF4-FFF2-40B4-BE49-F238E27FC236}">
                <a16:creationId xmlns:a16="http://schemas.microsoft.com/office/drawing/2014/main" id="{B4F20917-2171-41E6-9629-DBA35F1EC760}"/>
              </a:ext>
            </a:extLst>
          </p:cNvPr>
          <p:cNvSpPr txBox="1"/>
          <p:nvPr/>
        </p:nvSpPr>
        <p:spPr>
          <a:xfrm>
            <a:off x="2726635" y="1535561"/>
            <a:ext cx="6738730"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D83B01"/>
                </a:solidFill>
                <a:latin typeface="Segoe UI Semibold"/>
              </a:rPr>
              <a:t>Activity Based Expiration </a:t>
            </a:r>
          </a:p>
        </p:txBody>
      </p:sp>
    </p:spTree>
    <p:extLst>
      <p:ext uri="{BB962C8B-B14F-4D97-AF65-F5344CB8AC3E}">
        <p14:creationId xmlns:p14="http://schemas.microsoft.com/office/powerpoint/2010/main" val="1681006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left)">
                                      <p:cBhvr>
                                        <p:cTn id="2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expiration policy </a:t>
            </a:r>
          </a:p>
        </p:txBody>
      </p:sp>
      <p:sp>
        <p:nvSpPr>
          <p:cNvPr id="8" name="Text Placeholder 4"/>
          <p:cNvSpPr txBox="1">
            <a:spLocks/>
          </p:cNvSpPr>
          <p:nvPr/>
        </p:nvSpPr>
        <p:spPr>
          <a:xfrm>
            <a:off x="1606284" y="1705166"/>
            <a:ext cx="4308379" cy="3191817"/>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Auto-renewal of groups based on user activity</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solidFill>
                  <a:srgbClr val="D83B01"/>
                </a:solidFill>
                <a:effectLst/>
                <a:uLnTx/>
                <a:uFillTx/>
                <a:latin typeface="Segoe UI Semibold" pitchFamily="34" charset="0"/>
                <a:ea typeface="+mn-ea"/>
                <a:cs typeface="+mn-cs"/>
              </a:rPr>
              <a:t>New!</a:t>
            </a:r>
            <a:endPar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endParaRP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 inactive groups older than a </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specific period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Group owners get emails/ app notifications to take renewal action on the group</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Can set expiration policy to specific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Expired groups can be restored within 30 days</a:t>
            </a:r>
          </a:p>
        </p:txBody>
      </p:sp>
      <p:sp>
        <p:nvSpPr>
          <p:cNvPr id="9" name="Text Placeholder 4"/>
          <p:cNvSpPr txBox="1">
            <a:spLocks/>
          </p:cNvSpPr>
          <p:nvPr/>
        </p:nvSpPr>
        <p:spPr>
          <a:xfrm>
            <a:off x="7092457" y="1705166"/>
            <a:ext cx="4534429" cy="3345705"/>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Pilot with specific groups initially</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Choose inactive groups based on the activity report in Microsoft Admin center</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Review Audit Logs to see auto-renewed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Onboard your helpdesk team</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Communicate renewal process to group owners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groups have multiple owners &amp; configure alternate email for ownerless groups</a:t>
            </a:r>
          </a:p>
        </p:txBody>
      </p:sp>
      <p:sp>
        <p:nvSpPr>
          <p:cNvPr id="12" name="Rectangle 11">
            <a:extLst>
              <a:ext uri="{FF2B5EF4-FFF2-40B4-BE49-F238E27FC236}">
                <a16:creationId xmlns:a16="http://schemas.microsoft.com/office/drawing/2014/main" id="{A522802D-B73D-4437-8716-65DF7F294B0B}"/>
              </a:ext>
            </a:extLst>
          </p:cNvPr>
          <p:cNvSpPr/>
          <p:nvPr/>
        </p:nvSpPr>
        <p:spPr>
          <a:xfrm>
            <a:off x="1557314" y="6518318"/>
            <a:ext cx="10634686" cy="30777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Documentation: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3"/>
              </a:rPr>
              <a:t>Office 365 Group Expiration Policy</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4"/>
              </a:rPr>
              <a:t>Configure Office 365 groups expiration</a:t>
            </a:r>
            <a:r>
              <a:rPr kumimoji="0" lang="fr-FR"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5"/>
              </a:rPr>
              <a:t>Tech Community Blog</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check 3" descr="Check, approve, completed&#10;">
            <a:extLst>
              <a:ext uri="{FF2B5EF4-FFF2-40B4-BE49-F238E27FC236}">
                <a16:creationId xmlns:a16="http://schemas.microsoft.com/office/drawing/2014/main" id="{A1321E24-7BD6-4C51-A780-5C5F1D0C1DC5}"/>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people_12" descr="Group, partners, collaboration&#10;">
            <a:extLst>
              <a:ext uri="{FF2B5EF4-FFF2-40B4-BE49-F238E27FC236}">
                <a16:creationId xmlns:a16="http://schemas.microsoft.com/office/drawing/2014/main" id="{5290AB9A-442E-4EDA-930F-BBBF7EABAABD}"/>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ABDB8FD-D68D-4307-8ABF-50183DECF7CE}"/>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1493811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61C7-0284-4327-BA6C-E8EACF3600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F61586-83A6-4C48-9E6D-7C3C285A71D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DEE7D32-B5AF-4EFF-9ECB-64F97E5B33B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7358B29B-B7D8-4917-869B-495E2DA6C6AC}"/>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2409914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EC919CF6-3CAD-497D-87C7-77B1A447672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10" name="Oval 9">
            <a:extLst>
              <a:ext uri="{FF2B5EF4-FFF2-40B4-BE49-F238E27FC236}">
                <a16:creationId xmlns:a16="http://schemas.microsoft.com/office/drawing/2014/main" id="{B3B9A7E9-15FA-4529-8055-829E412D4BC5}"/>
              </a:ext>
            </a:extLst>
          </p:cNvPr>
          <p:cNvSpPr/>
          <p:nvPr/>
        </p:nvSpPr>
        <p:spPr bwMode="auto">
          <a:xfrm flipH="1">
            <a:off x="-469673" y="4267200"/>
            <a:ext cx="226292" cy="22629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2FC6B5C0-B974-4C74-B990-EAFC02146893}"/>
              </a:ext>
            </a:extLst>
          </p:cNvPr>
          <p:cNvCxnSpPr>
            <a:cxnSpLocks/>
          </p:cNvCxnSpPr>
          <p:nvPr/>
        </p:nvCxnSpPr>
        <p:spPr>
          <a:xfrm flipH="1" flipV="1">
            <a:off x="2447636" y="4393923"/>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292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3D722535-58B5-42D2-A535-0C993A1AA7A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5" name="Rectangle 4">
            <a:extLst>
              <a:ext uri="{FF2B5EF4-FFF2-40B4-BE49-F238E27FC236}">
                <a16:creationId xmlns:a16="http://schemas.microsoft.com/office/drawing/2014/main" id="{42044A25-2B04-4972-A692-7777683F7AF6}"/>
              </a:ext>
            </a:extLst>
          </p:cNvPr>
          <p:cNvSpPr/>
          <p:nvPr/>
        </p:nvSpPr>
        <p:spPr bwMode="auto">
          <a:xfrm>
            <a:off x="1653309" y="4384685"/>
            <a:ext cx="1607127" cy="5105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470B08D6-CAD5-45CE-A8C0-C76D14BED8F0}"/>
              </a:ext>
            </a:extLst>
          </p:cNvPr>
          <p:cNvCxnSpPr>
            <a:cxnSpLocks/>
          </p:cNvCxnSpPr>
          <p:nvPr/>
        </p:nvCxnSpPr>
        <p:spPr>
          <a:xfrm flipH="1" flipV="1">
            <a:off x="3326177" y="4672307"/>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96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D83B01"/>
                </a:solidFill>
              </a:rPr>
              <a:t>Group Reporting</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Benefits</a:t>
            </a:r>
            <a:endParaRPr kumimoji="0" lang="en-US" sz="1961" b="1" i="0" u="none" strike="noStrike" kern="1200" cap="none" spc="0" normalizeH="0" baseline="0" noProof="0">
              <a:ln>
                <a:noFill/>
              </a:ln>
              <a:solidFill>
                <a:srgbClr val="D83B01"/>
              </a:solidFill>
              <a:effectLst/>
              <a:uLnTx/>
              <a:uFillTx/>
              <a:latin typeface="Segoe UI"/>
              <a:ea typeface="+mn-ea"/>
              <a:cs typeface="+mn-cs"/>
            </a:endParaRP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Shows activity across the Office 365 products in the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Includes group mailbox conversations, group site/files, membership (and guest count)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Enables trend analysis over the specified timeline </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Leverage Power BI content packs for additional insights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trends and review any usage anomalies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Review granular insight for each office app using specific activities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and reach out to group owners of active groups to learn uses cases and amplify them</a:t>
            </a: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1599303" y="5890703"/>
            <a:ext cx="10634686" cy="51892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Office 365 Reports in the admin center</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Office 365 Adoption content pack</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5"/>
              </a:rPr>
              <a:t>Azure AD content pack</a:t>
            </a:r>
            <a:endPar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5981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3E7F5-B0A9-4336-AAC1-14DC687E526E}"/>
              </a:ext>
            </a:extLst>
          </p:cNvPr>
          <p:cNvPicPr>
            <a:picLocks noChangeAspect="1"/>
          </p:cNvPicPr>
          <p:nvPr/>
        </p:nvPicPr>
        <p:blipFill>
          <a:blip r:embed="rId2"/>
          <a:stretch>
            <a:fillRect/>
          </a:stretch>
        </p:blipFill>
        <p:spPr>
          <a:xfrm>
            <a:off x="0" y="30345"/>
            <a:ext cx="12192000" cy="6797310"/>
          </a:xfrm>
          <a:prstGeom prst="rect">
            <a:avLst/>
          </a:prstGeom>
        </p:spPr>
      </p:pic>
      <p:sp>
        <p:nvSpPr>
          <p:cNvPr id="2" name="Rectangle 1">
            <a:extLst>
              <a:ext uri="{FF2B5EF4-FFF2-40B4-BE49-F238E27FC236}">
                <a16:creationId xmlns:a16="http://schemas.microsoft.com/office/drawing/2014/main" id="{D46FC3AB-5BB5-499D-8964-36DB624B4555}"/>
              </a:ext>
            </a:extLst>
          </p:cNvPr>
          <p:cNvSpPr/>
          <p:nvPr/>
        </p:nvSpPr>
        <p:spPr bwMode="auto">
          <a:xfrm>
            <a:off x="4468872" y="3306965"/>
            <a:ext cx="2976957" cy="632518"/>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Semilight" panose="020B0402040204020203" pitchFamily="34" charset="0"/>
              </a:rPr>
              <a:t>Sample Report</a:t>
            </a:r>
          </a:p>
        </p:txBody>
      </p:sp>
    </p:spTree>
    <p:extLst>
      <p:ext uri="{BB962C8B-B14F-4D97-AF65-F5344CB8AC3E}">
        <p14:creationId xmlns:p14="http://schemas.microsoft.com/office/powerpoint/2010/main" val="1765369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7" name="Oval 6">
            <a:extLst>
              <a:ext uri="{FF2B5EF4-FFF2-40B4-BE49-F238E27FC236}">
                <a16:creationId xmlns:a16="http://schemas.microsoft.com/office/drawing/2014/main" id="{1B8D13B8-3D71-48AE-BC98-60B09587551F}"/>
              </a:ext>
            </a:extLst>
          </p:cNvPr>
          <p:cNvSpPr/>
          <p:nvPr/>
        </p:nvSpPr>
        <p:spPr bwMode="auto">
          <a:xfrm>
            <a:off x="1037493"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1571CE65-46E1-4A77-8C45-C329736DA3B2}"/>
              </a:ext>
            </a:extLst>
          </p:cNvPr>
          <p:cNvCxnSpPr>
            <a:cxnSpLocks/>
            <a:stCxn id="7" idx="6"/>
            <a:endCxn id="9" idx="2"/>
          </p:cNvCxnSpPr>
          <p:nvPr/>
        </p:nvCxnSpPr>
        <p:spPr>
          <a:xfrm>
            <a:off x="1459523" y="3436327"/>
            <a:ext cx="2748085"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E19B220-BCC1-4E73-B673-DAB3AF1925EC}"/>
              </a:ext>
            </a:extLst>
          </p:cNvPr>
          <p:cNvSpPr/>
          <p:nvPr/>
        </p:nvSpPr>
        <p:spPr bwMode="auto">
          <a:xfrm>
            <a:off x="4207608"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3D2E7DD5-AAA0-429C-AB20-62B12395D3FC}"/>
              </a:ext>
            </a:extLst>
          </p:cNvPr>
          <p:cNvCxnSpPr>
            <a:cxnSpLocks/>
            <a:stCxn id="9" idx="6"/>
            <a:endCxn id="11" idx="2"/>
          </p:cNvCxnSpPr>
          <p:nvPr/>
        </p:nvCxnSpPr>
        <p:spPr>
          <a:xfrm flipV="1">
            <a:off x="4629638" y="3421673"/>
            <a:ext cx="2748085" cy="14654"/>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6947D6A-619F-47EB-8ACC-02565FCA866D}"/>
              </a:ext>
            </a:extLst>
          </p:cNvPr>
          <p:cNvSpPr/>
          <p:nvPr/>
        </p:nvSpPr>
        <p:spPr bwMode="auto">
          <a:xfrm>
            <a:off x="7377723"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8CE44FB5-F55D-4DC6-9021-3BA70B3A8077}"/>
              </a:ext>
            </a:extLst>
          </p:cNvPr>
          <p:cNvSpPr/>
          <p:nvPr/>
        </p:nvSpPr>
        <p:spPr bwMode="auto">
          <a:xfrm>
            <a:off x="10547839"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919808B-7958-4F58-8731-7DCA894E4B2E}"/>
              </a:ext>
            </a:extLst>
          </p:cNvPr>
          <p:cNvCxnSpPr>
            <a:cxnSpLocks/>
            <a:stCxn id="11" idx="6"/>
            <a:endCxn id="12" idx="2"/>
          </p:cNvCxnSpPr>
          <p:nvPr/>
        </p:nvCxnSpPr>
        <p:spPr>
          <a:xfrm>
            <a:off x="7799753" y="3421673"/>
            <a:ext cx="2748086"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44C776-9678-4F6D-9D89-20CF6FE19637}"/>
              </a:ext>
            </a:extLst>
          </p:cNvPr>
          <p:cNvSpPr txBox="1"/>
          <p:nvPr/>
        </p:nvSpPr>
        <p:spPr>
          <a:xfrm>
            <a:off x="211557" y="3756999"/>
            <a:ext cx="2073901"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Office 365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Membership Service</a:t>
            </a:r>
          </a:p>
        </p:txBody>
      </p:sp>
      <p:sp>
        <p:nvSpPr>
          <p:cNvPr id="15" name="TextBox 14">
            <a:extLst>
              <a:ext uri="{FF2B5EF4-FFF2-40B4-BE49-F238E27FC236}">
                <a16:creationId xmlns:a16="http://schemas.microsoft.com/office/drawing/2014/main" id="{E514A472-2EF1-4A83-A0E8-ECB800A2B30F}"/>
              </a:ext>
            </a:extLst>
          </p:cNvPr>
          <p:cNvSpPr txBox="1"/>
          <p:nvPr/>
        </p:nvSpPr>
        <p:spPr>
          <a:xfrm>
            <a:off x="3693377" y="3757000"/>
            <a:ext cx="145049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Innovation</a:t>
            </a:r>
          </a:p>
        </p:txBody>
      </p:sp>
      <p:sp>
        <p:nvSpPr>
          <p:cNvPr id="16" name="TextBox 15">
            <a:extLst>
              <a:ext uri="{FF2B5EF4-FFF2-40B4-BE49-F238E27FC236}">
                <a16:creationId xmlns:a16="http://schemas.microsoft.com/office/drawing/2014/main" id="{8624DA33-7948-498E-971F-4C803623DEA0}"/>
              </a:ext>
            </a:extLst>
          </p:cNvPr>
          <p:cNvSpPr txBox="1"/>
          <p:nvPr/>
        </p:nvSpPr>
        <p:spPr>
          <a:xfrm>
            <a:off x="7049808" y="3756999"/>
            <a:ext cx="107785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Admin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Innovation</a:t>
            </a:r>
          </a:p>
        </p:txBody>
      </p:sp>
      <p:sp>
        <p:nvSpPr>
          <p:cNvPr id="18" name="TextBox 17">
            <a:extLst>
              <a:ext uri="{FF2B5EF4-FFF2-40B4-BE49-F238E27FC236}">
                <a16:creationId xmlns:a16="http://schemas.microsoft.com/office/drawing/2014/main" id="{78057083-9FCD-49FC-9D39-C5DB307D44D3}"/>
              </a:ext>
            </a:extLst>
          </p:cNvPr>
          <p:cNvSpPr txBox="1"/>
          <p:nvPr/>
        </p:nvSpPr>
        <p:spPr>
          <a:xfrm>
            <a:off x="10274779" y="3755317"/>
            <a:ext cx="96815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Roadmap</a:t>
            </a:r>
          </a:p>
        </p:txBody>
      </p:sp>
      <p:sp>
        <p:nvSpPr>
          <p:cNvPr id="2" name="TextBox 1">
            <a:extLst>
              <a:ext uri="{FF2B5EF4-FFF2-40B4-BE49-F238E27FC236}">
                <a16:creationId xmlns:a16="http://schemas.microsoft.com/office/drawing/2014/main" id="{8CA338D7-E818-4F09-8682-2095768100FF}"/>
              </a:ext>
            </a:extLst>
          </p:cNvPr>
          <p:cNvSpPr txBox="1"/>
          <p:nvPr/>
        </p:nvSpPr>
        <p:spPr>
          <a:xfrm>
            <a:off x="98545" y="6400800"/>
            <a:ext cx="80470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1000">
                      <a:srgbClr val="000000"/>
                    </a:gs>
                    <a:gs pos="0">
                      <a:srgbClr val="000000"/>
                    </a:gs>
                  </a:gsLst>
                  <a:lin ang="5400000" scaled="0"/>
                </a:gradFill>
                <a:effectLst/>
                <a:uLnTx/>
                <a:uFillTx/>
                <a:latin typeface="Segoe UI"/>
                <a:ea typeface="+mn-ea"/>
                <a:cs typeface="Segoe UI"/>
              </a:rPr>
              <a:t>#ADM51</a:t>
            </a:r>
          </a:p>
        </p:txBody>
      </p:sp>
      <p:sp>
        <p:nvSpPr>
          <p:cNvPr id="3" name="Rectangle 2">
            <a:extLst>
              <a:ext uri="{FF2B5EF4-FFF2-40B4-BE49-F238E27FC236}">
                <a16:creationId xmlns:a16="http://schemas.microsoft.com/office/drawing/2014/main" id="{1E0F6BC5-54B1-47D3-A4FD-9204E6319841}"/>
              </a:ext>
            </a:extLst>
          </p:cNvPr>
          <p:cNvSpPr/>
          <p:nvPr/>
        </p:nvSpPr>
        <p:spPr bwMode="auto">
          <a:xfrm>
            <a:off x="4433456" y="357424"/>
            <a:ext cx="6916618" cy="732018"/>
          </a:xfrm>
          <a:prstGeom prst="rect">
            <a:avLst/>
          </a:prstGeom>
          <a:solidFill>
            <a:srgbClr val="D83B01"/>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Slides at </a:t>
            </a:r>
            <a:r>
              <a:rPr kumimoji="0" lang="en-US" sz="2400" b="0" i="0" u="none" strike="noStrike" kern="1200" cap="none" spc="0" normalizeH="0" baseline="0" noProof="0">
                <a:ln>
                  <a:noFill/>
                </a:ln>
                <a:solidFill>
                  <a:srgbClr val="FFC000"/>
                </a:solidFill>
                <a:effectLst/>
                <a:uLnTx/>
                <a:uFillTx/>
                <a:latin typeface="Segoe UI"/>
                <a:ea typeface="Segoe UI" pitchFamily="34" charset="0"/>
                <a:cs typeface="Segoe UI" pitchFamily="34" charset="0"/>
                <a:hlinkClick r:id="rId3">
                  <a:extLst>
                    <a:ext uri="{A12FA001-AC4F-418D-AE19-62706E023703}">
                      <ahyp:hlinkClr xmlns:ahyp="http://schemas.microsoft.com/office/drawing/2018/hyperlinkcolor" val="tx"/>
                    </a:ext>
                  </a:extLst>
                </a:hlinkClick>
              </a:rPr>
              <a:t>https://aka.ms/Groups/DC2020</a:t>
            </a:r>
            <a:r>
              <a:rPr kumimoji="0" lang="en-US" sz="2400" b="0" i="0" u="none" strike="noStrike" kern="1200" cap="none" spc="0" normalizeH="0" baseline="0" noProof="0">
                <a:ln>
                  <a:noFill/>
                </a:ln>
                <a:solidFill>
                  <a:srgbClr val="FFC000"/>
                </a:solidFill>
                <a:effectLst/>
                <a:uLnTx/>
                <a:uFillTx/>
                <a:latin typeface="Segoe UI"/>
                <a:ea typeface="Segoe UI" pitchFamily="34" charset="0"/>
                <a:cs typeface="Segoe UI" pitchFamily="34" charset="0"/>
              </a:rPr>
              <a:t> </a:t>
            </a:r>
          </a:p>
        </p:txBody>
      </p:sp>
    </p:spTree>
    <p:extLst>
      <p:ext uri="{BB962C8B-B14F-4D97-AF65-F5344CB8AC3E}">
        <p14:creationId xmlns:p14="http://schemas.microsoft.com/office/powerpoint/2010/main" val="1694930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E4124E-A939-4870-8F6E-FFAD07D67FDD}"/>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CFC17E4-4581-4EA0-A1E6-B8FF2B9B375D}"/>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FE3FA9E-0758-46DA-A112-1DE67B2B0575}"/>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Admin Innovation</a:t>
            </a:r>
            <a:endParaRPr lang="en-US" sz="2000"/>
          </a:p>
        </p:txBody>
      </p:sp>
      <p:sp>
        <p:nvSpPr>
          <p:cNvPr id="3" name="Text Placeholder 2"/>
          <p:cNvSpPr>
            <a:spLocks noGrp="1"/>
          </p:cNvSpPr>
          <p:nvPr>
            <p:ph type="body" sz="quarter" idx="10"/>
          </p:nvPr>
        </p:nvSpPr>
        <p:spPr>
          <a:xfrm>
            <a:off x="917359" y="2827768"/>
            <a:ext cx="2788677" cy="3102388"/>
          </a:xfrm>
        </p:spPr>
        <p:txBody>
          <a:bodyPr/>
          <a:lstStyle/>
          <a:p>
            <a:r>
              <a:rPr lang="en-US" sz="1400"/>
              <a:t>Naming policy generally available</a:t>
            </a:r>
          </a:p>
          <a:p>
            <a:endParaRPr lang="en-US" sz="1400"/>
          </a:p>
          <a:p>
            <a:r>
              <a:rPr lang="en-US" sz="1400"/>
              <a:t>Provide expiry notifications in the context of the app</a:t>
            </a:r>
          </a:p>
          <a:p>
            <a:endParaRPr lang="en-US" sz="1400"/>
          </a:p>
          <a:p>
            <a:r>
              <a:rPr lang="en-US" sz="1400"/>
              <a:t>Assign the </a:t>
            </a:r>
            <a:r>
              <a:rPr lang="en-US" sz="1400" b="1"/>
              <a:t>Groups Administrator role</a:t>
            </a:r>
            <a:r>
              <a:rPr lang="en-US" sz="1400"/>
              <a:t> to manage groups across the organization</a:t>
            </a:r>
          </a:p>
          <a:p>
            <a:endParaRPr lang="en-US" sz="1400"/>
          </a:p>
          <a:p>
            <a:r>
              <a:rPr lang="en-US" sz="1400" b="1"/>
              <a:t>Rename the SharePoint Site URL </a:t>
            </a:r>
            <a:r>
              <a:rPr lang="en-US" sz="1400"/>
              <a:t>associated with an Office 365 Group</a:t>
            </a:r>
          </a:p>
          <a:p>
            <a:endParaRPr lang="en-US" sz="1400"/>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669654" y="2827768"/>
            <a:ext cx="2849732" cy="33609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Improved Group management in Microsoft Admin Center</a:t>
            </a:r>
          </a:p>
          <a:p>
            <a:endParaRPr lang="en-US" sz="1400"/>
          </a:p>
          <a:p>
            <a:r>
              <a:rPr lang="en-US" sz="1400"/>
              <a:t>Browse and restore</a:t>
            </a:r>
            <a:r>
              <a:rPr lang="en-US" sz="1400" b="1"/>
              <a:t> deleted groups </a:t>
            </a:r>
          </a:p>
          <a:p>
            <a:endParaRPr lang="en-US" sz="1400"/>
          </a:p>
          <a:p>
            <a:r>
              <a:rPr lang="en-US" sz="1400"/>
              <a:t>Quickly view which groups are </a:t>
            </a:r>
            <a:r>
              <a:rPr lang="en-US" sz="1400" b="1"/>
              <a:t>enabled for Microsoft Teams</a:t>
            </a:r>
          </a:p>
          <a:p>
            <a:endParaRPr lang="en-US" sz="1400"/>
          </a:p>
          <a:p>
            <a:r>
              <a:rPr lang="en-US" sz="1400"/>
              <a:t>Modify properties as Global Admin </a:t>
            </a:r>
            <a:r>
              <a:rPr lang="en-US" sz="1400" b="1"/>
              <a:t>without Exchange License </a:t>
            </a:r>
            <a:r>
              <a:rPr lang="en-US" sz="1400"/>
              <a:t>assigned</a:t>
            </a:r>
          </a:p>
          <a:p>
            <a:endParaRPr lang="en-US" sz="1400"/>
          </a:p>
          <a:p>
            <a:r>
              <a:rPr lang="en-US" sz="1400"/>
              <a:t>Advanced </a:t>
            </a:r>
            <a:r>
              <a:rPr lang="en-US" sz="1400" b="1"/>
              <a:t>filtering and sorting </a:t>
            </a:r>
            <a:r>
              <a:rPr lang="en-US" sz="1400"/>
              <a:t>capabilities</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3886"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Improved Admin Experiences</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3317" y="2297713"/>
            <a:ext cx="3003803"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New Management Capabilities</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74453" y="2313481"/>
            <a:ext cx="2982250"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Managing at Scale</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460418" y="2827768"/>
            <a:ext cx="2814223"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Onboard users through </a:t>
            </a:r>
            <a:r>
              <a:rPr lang="en-US" sz="1400" b="1"/>
              <a:t>Entitlement Management</a:t>
            </a:r>
            <a:r>
              <a:rPr lang="en-US" sz="1400"/>
              <a:t> to quickly provide access to groups and apps</a:t>
            </a:r>
          </a:p>
          <a:p>
            <a:endParaRPr lang="en-US" sz="1400"/>
          </a:p>
          <a:p>
            <a:r>
              <a:rPr lang="en-US" sz="1400"/>
              <a:t>Define a unified set of </a:t>
            </a:r>
            <a:r>
              <a:rPr lang="en-US" sz="1400" b="1"/>
              <a:t>Microsoft Information Protection </a:t>
            </a:r>
            <a:r>
              <a:rPr lang="en-US" sz="1400"/>
              <a:t>labels which drive behavior across all groups</a:t>
            </a:r>
          </a:p>
          <a:p>
            <a:endParaRPr lang="en-US" sz="1400"/>
          </a:p>
          <a:p>
            <a:r>
              <a:rPr lang="en-US" sz="1400"/>
              <a:t>Automatically renew expiring groups based on group activity</a:t>
            </a:r>
          </a:p>
          <a:p>
            <a:endParaRPr lang="en-US" sz="1400"/>
          </a:p>
          <a:p>
            <a:r>
              <a:rPr lang="en-US" sz="1400"/>
              <a:t>Microsoft Graph updates for </a:t>
            </a:r>
            <a:r>
              <a:rPr lang="en-US" sz="1400" b="1"/>
              <a:t>hideFromOutlookClients</a:t>
            </a:r>
            <a:r>
              <a:rPr lang="en-US" sz="1400"/>
              <a:t> and </a:t>
            </a:r>
            <a:r>
              <a:rPr lang="en-US" sz="1400" b="1"/>
              <a:t>hideFromAddressLists</a:t>
            </a:r>
          </a:p>
        </p:txBody>
      </p:sp>
      <p:sp>
        <p:nvSpPr>
          <p:cNvPr id="4" name="Oval 3">
            <a:extLst>
              <a:ext uri="{FF2B5EF4-FFF2-40B4-BE49-F238E27FC236}">
                <a16:creationId xmlns:a16="http://schemas.microsoft.com/office/drawing/2014/main" id="{DF078CAF-E086-4283-ADF3-49A625850339}"/>
              </a:ext>
            </a:extLst>
          </p:cNvPr>
          <p:cNvSpPr/>
          <p:nvPr/>
        </p:nvSpPr>
        <p:spPr bwMode="auto">
          <a:xfrm>
            <a:off x="737235" y="411717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36961D98-CF74-46A7-A620-E38E112CB628}"/>
              </a:ext>
            </a:extLst>
          </p:cNvPr>
          <p:cNvSpPr/>
          <p:nvPr/>
        </p:nvSpPr>
        <p:spPr bwMode="auto">
          <a:xfrm>
            <a:off x="726349" y="50451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7AEFB50B-8C9C-4CB1-BC5E-70C17FDB9653}"/>
              </a:ext>
            </a:extLst>
          </p:cNvPr>
          <p:cNvSpPr/>
          <p:nvPr/>
        </p:nvSpPr>
        <p:spPr bwMode="auto">
          <a:xfrm>
            <a:off x="4503692" y="288709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A431543-84AF-4A85-9786-F035AE22938F}"/>
              </a:ext>
            </a:extLst>
          </p:cNvPr>
          <p:cNvSpPr/>
          <p:nvPr/>
        </p:nvSpPr>
        <p:spPr bwMode="auto">
          <a:xfrm>
            <a:off x="4500971" y="4117177"/>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94A2C42-5AE2-4DA6-9DE5-9886EF2DC1A6}"/>
              </a:ext>
            </a:extLst>
          </p:cNvPr>
          <p:cNvSpPr/>
          <p:nvPr/>
        </p:nvSpPr>
        <p:spPr bwMode="auto">
          <a:xfrm>
            <a:off x="4508041" y="577478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BF1F9B2-34EA-4797-B37B-1B4514B7E1B0}"/>
              </a:ext>
            </a:extLst>
          </p:cNvPr>
          <p:cNvSpPr/>
          <p:nvPr/>
        </p:nvSpPr>
        <p:spPr bwMode="auto">
          <a:xfrm>
            <a:off x="8297181" y="286655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2BD4F6C5-771F-41D4-A5BF-E472A27715EB}"/>
              </a:ext>
            </a:extLst>
          </p:cNvPr>
          <p:cNvSpPr/>
          <p:nvPr/>
        </p:nvSpPr>
        <p:spPr bwMode="auto">
          <a:xfrm>
            <a:off x="8297181" y="403061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900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P spid="3" grpId="0"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13"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Roadmap</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730359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92000" cy="343153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305687"/>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9" name="TextBox 8">
            <a:extLst>
              <a:ext uri="{FF2B5EF4-FFF2-40B4-BE49-F238E27FC236}">
                <a16:creationId xmlns:a16="http://schemas.microsoft.com/office/drawing/2014/main" id="{56F01F5D-C3C4-4E3E-95E8-0E5DEF7ED754}"/>
              </a:ext>
            </a:extLst>
          </p:cNvPr>
          <p:cNvSpPr txBox="1"/>
          <p:nvPr/>
        </p:nvSpPr>
        <p:spPr>
          <a:xfrm>
            <a:off x="528011" y="4069549"/>
            <a:ext cx="711651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Teams: dynamic membership support, manage Teams page</a:t>
            </a:r>
          </a:p>
        </p:txBody>
      </p:sp>
      <p:sp>
        <p:nvSpPr>
          <p:cNvPr id="10" name="TextBox 9">
            <a:extLst>
              <a:ext uri="{FF2B5EF4-FFF2-40B4-BE49-F238E27FC236}">
                <a16:creationId xmlns:a16="http://schemas.microsoft.com/office/drawing/2014/main" id="{3A9F3DFE-B3AF-40DD-8B8F-1772FA497200}"/>
              </a:ext>
            </a:extLst>
          </p:cNvPr>
          <p:cNvSpPr txBox="1"/>
          <p:nvPr/>
        </p:nvSpPr>
        <p:spPr>
          <a:xfrm>
            <a:off x="528011" y="2311537"/>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Expiry: in-app expiry notification and auto-extend based on activity</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28011" y="2751040"/>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New and improved group admin roles</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28011" y="3190543"/>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Admin center improvements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28011" y="4509054"/>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577B48-986F-47E3-9951-499DDB35F016}"/>
              </a:ext>
            </a:extLst>
          </p:cNvPr>
          <p:cNvSpPr txBox="1"/>
          <p:nvPr/>
        </p:nvSpPr>
        <p:spPr>
          <a:xfrm>
            <a:off x="528011" y="3630046"/>
            <a:ext cx="804727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Unified Group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64CE6706-BCD1-42D6-B964-8007C8DBF7D3}"/>
              </a:ext>
            </a:extLst>
          </p:cNvPr>
          <p:cNvGrpSpPr>
            <a:grpSpLocks noChangeAspect="1"/>
          </p:cNvGrpSpPr>
          <p:nvPr/>
        </p:nvGrpSpPr>
        <p:grpSpPr>
          <a:xfrm>
            <a:off x="9961898" y="4849728"/>
            <a:ext cx="654600" cy="365760"/>
            <a:chOff x="4705350" y="3590925"/>
            <a:chExt cx="606426" cy="357188"/>
          </a:xfrm>
          <a:noFill/>
        </p:grpSpPr>
        <p:sp>
          <p:nvSpPr>
            <p:cNvPr id="16" name="Freeform 5">
              <a:extLst>
                <a:ext uri="{FF2B5EF4-FFF2-40B4-BE49-F238E27FC236}">
                  <a16:creationId xmlns:a16="http://schemas.microsoft.com/office/drawing/2014/main" id="{A53B8CAA-9763-40C7-9BF5-40824FD23098}"/>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964E2B73-54A0-4F05-857B-0FD572C465E5}"/>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3185EC9F-6C41-4FBE-A65F-A16BAF140455}"/>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8">
              <a:extLst>
                <a:ext uri="{FF2B5EF4-FFF2-40B4-BE49-F238E27FC236}">
                  <a16:creationId xmlns:a16="http://schemas.microsoft.com/office/drawing/2014/main" id="{8360F2DD-2B59-4FF6-8775-A46C7E0785DC}"/>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B7F0AEE-3681-4FE3-BBF5-2DA080833657}"/>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CE7F3398-B0A4-40F2-A97D-1A63F00592F2}"/>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C48A27F1-249D-4E5C-A880-82D18F33EE62}"/>
              </a:ext>
            </a:extLst>
          </p:cNvPr>
          <p:cNvSpPr txBox="1"/>
          <p:nvPr/>
        </p:nvSpPr>
        <p:spPr>
          <a:xfrm>
            <a:off x="6275539" y="452862"/>
            <a:ext cx="404026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B050"/>
                </a:solidFill>
                <a:effectLst/>
                <a:uLnTx/>
                <a:uFillTx/>
                <a:latin typeface="Segoe UI Semibold"/>
                <a:ea typeface="+mn-ea"/>
                <a:cs typeface="Segoe UI" pitchFamily="34" charset="0"/>
              </a:rPr>
              <a:t>from Ignite 2018</a:t>
            </a:r>
          </a:p>
        </p:txBody>
      </p:sp>
      <p:sp>
        <p:nvSpPr>
          <p:cNvPr id="4" name="TextBox 3">
            <a:extLst>
              <a:ext uri="{FF2B5EF4-FFF2-40B4-BE49-F238E27FC236}">
                <a16:creationId xmlns:a16="http://schemas.microsoft.com/office/drawing/2014/main" id="{94DB8DDA-96AC-482D-9E06-51DD11CB2F8A}"/>
              </a:ext>
            </a:extLst>
          </p:cNvPr>
          <p:cNvSpPr txBox="1"/>
          <p:nvPr/>
        </p:nvSpPr>
        <p:spPr>
          <a:xfrm>
            <a:off x="246888" y="229149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7" name="TextBox 6">
            <a:extLst>
              <a:ext uri="{FF2B5EF4-FFF2-40B4-BE49-F238E27FC236}">
                <a16:creationId xmlns:a16="http://schemas.microsoft.com/office/drawing/2014/main" id="{469B46C8-081B-46D0-96C6-5776DECBD59A}"/>
              </a:ext>
            </a:extLst>
          </p:cNvPr>
          <p:cNvSpPr txBox="1"/>
          <p:nvPr/>
        </p:nvSpPr>
        <p:spPr>
          <a:xfrm>
            <a:off x="246888" y="2725503"/>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7" name="TextBox 26">
            <a:extLst>
              <a:ext uri="{FF2B5EF4-FFF2-40B4-BE49-F238E27FC236}">
                <a16:creationId xmlns:a16="http://schemas.microsoft.com/office/drawing/2014/main" id="{A8CE324A-FBF0-4E09-A3AC-4577D1ABC32E}"/>
              </a:ext>
            </a:extLst>
          </p:cNvPr>
          <p:cNvSpPr txBox="1"/>
          <p:nvPr/>
        </p:nvSpPr>
        <p:spPr>
          <a:xfrm>
            <a:off x="246888" y="3150478"/>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9" name="TextBox 28">
            <a:extLst>
              <a:ext uri="{FF2B5EF4-FFF2-40B4-BE49-F238E27FC236}">
                <a16:creationId xmlns:a16="http://schemas.microsoft.com/office/drawing/2014/main" id="{233303DA-0F2F-4A3B-B373-80CA9715FDDE}"/>
              </a:ext>
            </a:extLst>
          </p:cNvPr>
          <p:cNvSpPr txBox="1"/>
          <p:nvPr/>
        </p:nvSpPr>
        <p:spPr>
          <a:xfrm>
            <a:off x="246888" y="3559875"/>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1" name="TextBox 30">
            <a:extLst>
              <a:ext uri="{FF2B5EF4-FFF2-40B4-BE49-F238E27FC236}">
                <a16:creationId xmlns:a16="http://schemas.microsoft.com/office/drawing/2014/main" id="{99596822-E79B-46EA-9269-C41640AA6FA4}"/>
              </a:ext>
            </a:extLst>
          </p:cNvPr>
          <p:cNvSpPr txBox="1"/>
          <p:nvPr/>
        </p:nvSpPr>
        <p:spPr>
          <a:xfrm>
            <a:off x="246888" y="402822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2" name="TextBox 31">
            <a:extLst>
              <a:ext uri="{FF2B5EF4-FFF2-40B4-BE49-F238E27FC236}">
                <a16:creationId xmlns:a16="http://schemas.microsoft.com/office/drawing/2014/main" id="{F877C035-B8B7-4E33-86A1-FB14BC19339D}"/>
              </a:ext>
            </a:extLst>
          </p:cNvPr>
          <p:cNvSpPr txBox="1"/>
          <p:nvPr/>
        </p:nvSpPr>
        <p:spPr>
          <a:xfrm>
            <a:off x="8298834" y="3609074"/>
            <a:ext cx="3011701" cy="276999"/>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1" u="none" strike="noStrike" kern="1200" cap="none" spc="-50" normalizeH="0" baseline="0" noProof="0">
                <a:ln w="3175">
                  <a:noFill/>
                </a:ln>
                <a:solidFill>
                  <a:srgbClr val="00B050"/>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26944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650837"/>
            <a:ext cx="12192000" cy="403111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681959"/>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10" name="TextBox 9">
            <a:extLst>
              <a:ext uri="{FF2B5EF4-FFF2-40B4-BE49-F238E27FC236}">
                <a16:creationId xmlns:a16="http://schemas.microsoft.com/office/drawing/2014/main" id="{3A9F3DFE-B3AF-40DD-8B8F-1772FA497200}"/>
              </a:ext>
            </a:extLst>
          </p:cNvPr>
          <p:cNvSpPr txBox="1"/>
          <p:nvPr/>
        </p:nvSpPr>
        <p:spPr>
          <a:xfrm>
            <a:off x="509628" y="3707984"/>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Information Barrier support for Office 365 Groups</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09628" y="2402417"/>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Expanded capabilities for Groups Administrator role</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09628" y="2837606"/>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Additional Microsoft Admin Center enhancements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09628" y="4578362"/>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650837"/>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C52594-14B9-4F32-9576-EC839FF9A2E5}"/>
              </a:ext>
            </a:extLst>
          </p:cNvPr>
          <p:cNvSpPr txBox="1"/>
          <p:nvPr/>
        </p:nvSpPr>
        <p:spPr>
          <a:xfrm>
            <a:off x="509628" y="3272795"/>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Improvements to Dynamic Groups at scale</a:t>
            </a:r>
          </a:p>
        </p:txBody>
      </p:sp>
      <p:sp>
        <p:nvSpPr>
          <p:cNvPr id="4" name="TextBox 3">
            <a:extLst>
              <a:ext uri="{FF2B5EF4-FFF2-40B4-BE49-F238E27FC236}">
                <a16:creationId xmlns:a16="http://schemas.microsoft.com/office/drawing/2014/main" id="{813FBB22-5453-402B-9F44-564AF0F90A53}"/>
              </a:ext>
            </a:extLst>
          </p:cNvPr>
          <p:cNvSpPr txBox="1"/>
          <p:nvPr/>
        </p:nvSpPr>
        <p:spPr>
          <a:xfrm>
            <a:off x="509628" y="4143173"/>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Native Mode for Yammer</a:t>
            </a:r>
          </a:p>
        </p:txBody>
      </p:sp>
      <p:sp>
        <p:nvSpPr>
          <p:cNvPr id="31" name="TextBox 30">
            <a:extLst>
              <a:ext uri="{FF2B5EF4-FFF2-40B4-BE49-F238E27FC236}">
                <a16:creationId xmlns:a16="http://schemas.microsoft.com/office/drawing/2014/main" id="{EB788B52-3913-48D3-8052-19BDD99899FB}"/>
              </a:ext>
            </a:extLst>
          </p:cNvPr>
          <p:cNvSpPr txBox="1"/>
          <p:nvPr/>
        </p:nvSpPr>
        <p:spPr>
          <a:xfrm>
            <a:off x="509627" y="1967228"/>
            <a:ext cx="109416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Office 365 Groups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 (General Availability)</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A4590585-CE87-4937-92DA-5C42F24A8A78}"/>
              </a:ext>
            </a:extLst>
          </p:cNvPr>
          <p:cNvSpPr txBox="1"/>
          <p:nvPr/>
        </p:nvSpPr>
        <p:spPr>
          <a:xfrm>
            <a:off x="509628" y="5013549"/>
            <a:ext cx="808573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Share messages between Outlook and Teams</a:t>
            </a:r>
          </a:p>
        </p:txBody>
      </p:sp>
      <p:grpSp>
        <p:nvGrpSpPr>
          <p:cNvPr id="23" name="Group 22">
            <a:extLst>
              <a:ext uri="{FF2B5EF4-FFF2-40B4-BE49-F238E27FC236}">
                <a16:creationId xmlns:a16="http://schemas.microsoft.com/office/drawing/2014/main" id="{08D35D7B-109B-4E3A-882B-1B73052E03FE}"/>
              </a:ext>
            </a:extLst>
          </p:cNvPr>
          <p:cNvGrpSpPr>
            <a:grpSpLocks noChangeAspect="1"/>
          </p:cNvGrpSpPr>
          <p:nvPr/>
        </p:nvGrpSpPr>
        <p:grpSpPr>
          <a:xfrm>
            <a:off x="9961898" y="5174883"/>
            <a:ext cx="654600" cy="365760"/>
            <a:chOff x="4705350" y="3590925"/>
            <a:chExt cx="606426" cy="357188"/>
          </a:xfrm>
          <a:noFill/>
        </p:grpSpPr>
        <p:sp>
          <p:nvSpPr>
            <p:cNvPr id="24" name="Freeform 5">
              <a:extLst>
                <a:ext uri="{FF2B5EF4-FFF2-40B4-BE49-F238E27FC236}">
                  <a16:creationId xmlns:a16="http://schemas.microsoft.com/office/drawing/2014/main" id="{9F78DB10-1CAD-44F2-AE8A-B2ABBD9CDCC4}"/>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B8134943-BC28-403C-9AFD-7817CB5F38FE}"/>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A38F9131-1500-4627-B4C0-2D399EF4060F}"/>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EC02A176-4261-4677-A5E3-70DC564B97A2}"/>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EB30065F-9D26-4D71-BD0C-1E0EC2468EF2}"/>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0">
              <a:extLst>
                <a:ext uri="{FF2B5EF4-FFF2-40B4-BE49-F238E27FC236}">
                  <a16:creationId xmlns:a16="http://schemas.microsoft.com/office/drawing/2014/main" id="{823045A6-8D06-4CAE-88B2-B35E38B9B068}"/>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4181710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Closing</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641308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4E20A-4C32-42BE-BD56-B5D9726C82EC}"/>
              </a:ext>
            </a:extLst>
          </p:cNvPr>
          <p:cNvSpPr>
            <a:spLocks noGrp="1"/>
          </p:cNvSpPr>
          <p:nvPr>
            <p:ph type="title"/>
          </p:nvPr>
        </p:nvSpPr>
        <p:spPr>
          <a:xfrm>
            <a:off x="341907" y="1130510"/>
            <a:ext cx="4508390" cy="5245352"/>
          </a:xfrm>
        </p:spPr>
        <p:txBody>
          <a:bodyPr/>
          <a:lstStyle/>
          <a:p>
            <a:r>
              <a:rPr lang="en-US" sz="2000">
                <a:cs typeface="Segoe UI"/>
              </a:rPr>
              <a:t>Create a governance plan </a:t>
            </a:r>
            <a:r>
              <a:rPr lang="en-US" sz="2000">
                <a:cs typeface="Segoe UI"/>
                <a:hlinkClick r:id="rId2"/>
              </a:rPr>
              <a:t>https://aka.ms/GroupsGP</a:t>
            </a:r>
            <a:br>
              <a:rPr lang="en-US" sz="2000"/>
            </a:br>
            <a:br>
              <a:rPr lang="en-US" sz="2000"/>
            </a:br>
            <a:r>
              <a:rPr lang="en-US" sz="2000">
                <a:cs typeface="Segoe UI"/>
              </a:rPr>
              <a:t>Enable self-service </a:t>
            </a:r>
            <a:r>
              <a:rPr lang="en-US" sz="2000">
                <a:cs typeface="Segoe UI"/>
                <a:hlinkClick r:id="rId3"/>
              </a:rPr>
              <a:t>https://aka.ms/GroupsSS</a:t>
            </a:r>
            <a:br>
              <a:rPr lang="en-US" sz="2000"/>
            </a:br>
            <a:br>
              <a:rPr lang="en-US" sz="2000"/>
            </a:br>
            <a:r>
              <a:rPr lang="en-US" sz="2000">
                <a:cs typeface="Segoe UI"/>
              </a:rPr>
              <a:t>Engage FastTrack </a:t>
            </a:r>
            <a:r>
              <a:rPr lang="en-US" sz="2000">
                <a:cs typeface="Segoe UI"/>
                <a:hlinkClick r:id="rId4"/>
              </a:rPr>
              <a:t>https://microsoft.com/FastTrack</a:t>
            </a:r>
            <a:br>
              <a:rPr lang="en-US" sz="2000"/>
            </a:br>
            <a:br>
              <a:rPr lang="en-US" sz="2000"/>
            </a:br>
            <a:r>
              <a:rPr lang="en-US" sz="2000">
                <a:cs typeface="Segoe UI"/>
              </a:rPr>
              <a:t>Enable analytics to understand usage </a:t>
            </a:r>
            <a:r>
              <a:rPr lang="en-US" sz="2000">
                <a:cs typeface="Segoe UI"/>
                <a:hlinkClick r:id="rId5"/>
              </a:rPr>
              <a:t>https://aka.ms/UsageAnalytics</a:t>
            </a:r>
            <a:br>
              <a:rPr lang="en-US" sz="2000"/>
            </a:br>
            <a:br>
              <a:rPr lang="en-US" sz="2000"/>
            </a:br>
            <a:r>
              <a:rPr lang="en-US" sz="2000">
                <a:cs typeface="Segoe UI"/>
              </a:rPr>
              <a:t>Connect with community  </a:t>
            </a:r>
            <a:r>
              <a:rPr lang="en-US" sz="2000">
                <a:cs typeface="Segoe UI"/>
                <a:hlinkClick r:id="rId6"/>
              </a:rPr>
              <a:t>https://aka.ms/M365TC</a:t>
            </a:r>
            <a:br>
              <a:rPr lang="en-US" sz="2000"/>
            </a:br>
            <a:br>
              <a:rPr lang="en-US" sz="2000"/>
            </a:br>
            <a:r>
              <a:rPr lang="en-US" sz="2000">
                <a:cs typeface="Segoe UI"/>
              </a:rPr>
              <a:t>Check out our blog </a:t>
            </a:r>
            <a:r>
              <a:rPr lang="en-US" sz="2000">
                <a:cs typeface="Segoe UI"/>
                <a:hlinkClick r:id="rId7"/>
              </a:rPr>
              <a:t>https://aka.ms/M365TCBlog</a:t>
            </a:r>
            <a:endParaRPr lang="en-US" sz="3200">
              <a:cs typeface="Segoe UI"/>
            </a:endParaRPr>
          </a:p>
        </p:txBody>
      </p:sp>
      <p:sp>
        <p:nvSpPr>
          <p:cNvPr id="10" name="Rectangle 9">
            <a:extLst>
              <a:ext uri="{FF2B5EF4-FFF2-40B4-BE49-F238E27FC236}">
                <a16:creationId xmlns:a16="http://schemas.microsoft.com/office/drawing/2014/main" id="{67F4CEF7-82B7-47CD-A072-7E407E5859FD}"/>
              </a:ext>
            </a:extLst>
          </p:cNvPr>
          <p:cNvSpPr/>
          <p:nvPr/>
        </p:nvSpPr>
        <p:spPr bwMode="auto">
          <a:xfrm>
            <a:off x="1" y="0"/>
            <a:ext cx="5334000" cy="866692"/>
          </a:xfrm>
          <a:prstGeom prst="rect">
            <a:avLst/>
          </a:prstGeom>
          <a:solidFill>
            <a:srgbClr val="74AD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Call to Action</a:t>
            </a:r>
          </a:p>
        </p:txBody>
      </p:sp>
      <p:pic>
        <p:nvPicPr>
          <p:cNvPr id="3" name="Picture 2" descr="A person holding a sign&#10;&#10;Description automatically generated">
            <a:extLst>
              <a:ext uri="{FF2B5EF4-FFF2-40B4-BE49-F238E27FC236}">
                <a16:creationId xmlns:a16="http://schemas.microsoft.com/office/drawing/2014/main" id="{DF2CE53E-E7BF-409F-9209-BF46B32FD8EA}"/>
              </a:ext>
            </a:extLst>
          </p:cNvPr>
          <p:cNvPicPr>
            <a:picLocks noChangeAspect="1"/>
          </p:cNvPicPr>
          <p:nvPr/>
        </p:nvPicPr>
        <p:blipFill rotWithShape="1">
          <a:blip r:embed="rId8"/>
          <a:srcRect l="15946" t="-1143" r="16170" b="1143"/>
          <a:stretch/>
        </p:blipFill>
        <p:spPr>
          <a:xfrm>
            <a:off x="5234730" y="-83891"/>
            <a:ext cx="7087899" cy="6955415"/>
          </a:xfrm>
          <a:prstGeom prst="rect">
            <a:avLst/>
          </a:prstGeom>
        </p:spPr>
      </p:pic>
    </p:spTree>
    <p:extLst>
      <p:ext uri="{BB962C8B-B14F-4D97-AF65-F5344CB8AC3E}">
        <p14:creationId xmlns:p14="http://schemas.microsoft.com/office/powerpoint/2010/main" val="2467213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923330"/>
          </a:xfrm>
        </p:spPr>
        <p:txBody>
          <a:bodyPr/>
          <a:lstStyle/>
          <a:p>
            <a:r>
              <a:rPr lang="en-US" sz="3600" spc="-147"/>
              <a:t>FastTrack</a:t>
            </a:r>
            <a:br>
              <a:rPr lang="en-US" sz="3600" spc="-147">
                <a:solidFill>
                  <a:srgbClr val="000000"/>
                </a:solidFill>
              </a:rPr>
            </a:br>
            <a:r>
              <a:rPr lang="en-US" sz="2400" spc="0">
                <a:solidFill>
                  <a:srgbClr val="000000"/>
                </a:solidFill>
                <a:latin typeface="+mn-lt"/>
                <a:cs typeface="Segoe UI Semilight" panose="020B0402040204020203" pitchFamily="34" charset="0"/>
              </a:rPr>
              <a:t>Your advisor to help deploy Microsoft 365</a:t>
            </a:r>
            <a:endParaRPr lang="en-US" sz="3600" spc="0">
              <a:solidFill>
                <a:srgbClr val="000000"/>
              </a:solidFill>
              <a:latin typeface="+mn-lt"/>
              <a:cs typeface="Segoe UI Semilight" panose="020B0402040204020203" pitchFamily="34" charset="0"/>
            </a:endParaRPr>
          </a:p>
        </p:txBody>
      </p:sp>
      <p:sp>
        <p:nvSpPr>
          <p:cNvPr id="8" name="Text Placeholder 3">
            <a:extLst>
              <a:ext uri="{FF2B5EF4-FFF2-40B4-BE49-F238E27FC236}">
                <a16:creationId xmlns:a16="http://schemas.microsoft.com/office/drawing/2014/main" id="{5B8BA617-E4B7-4C2D-A111-3F746D05F551}"/>
              </a:ext>
            </a:extLst>
          </p:cNvPr>
          <p:cNvSpPr>
            <a:spLocks noGrp="1"/>
          </p:cNvSpPr>
          <p:nvPr>
            <p:ph type="body" sz="quarter" idx="10"/>
          </p:nvPr>
        </p:nvSpPr>
        <p:spPr>
          <a:xfrm>
            <a:off x="590868" y="2019300"/>
            <a:ext cx="7279342" cy="4154984"/>
          </a:xfrm>
        </p:spPr>
        <p:txBody>
          <a:bodyPr/>
          <a:lstStyle/>
          <a:p>
            <a:pPr fontAlgn="base">
              <a:spcBef>
                <a:spcPts val="600"/>
              </a:spcBef>
              <a:spcAft>
                <a:spcPts val="600"/>
              </a:spcAft>
            </a:pPr>
            <a:r>
              <a:rPr lang="en-US" sz="1800">
                <a:solidFill>
                  <a:srgbClr val="2C292A"/>
                </a:solidFill>
                <a:latin typeface="Segoe UI" panose="020B0502040204020203" pitchFamily="34" charset="0"/>
              </a:rPr>
              <a:t>Onboard to Microsoft 365 services and migrate your data</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Configure identity and security capabilities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chemeClr val="accent3"/>
                </a:solidFill>
                <a:latin typeface="+mj-lt"/>
              </a:rPr>
              <a:t>New!</a:t>
            </a:r>
            <a:r>
              <a:rPr lang="en-US" sz="1800">
                <a:solidFill>
                  <a:srgbClr val="0070C0"/>
                </a:solidFill>
                <a:latin typeface="Segoe UI" panose="020B0502040204020203" pitchFamily="34" charset="0"/>
              </a:rPr>
              <a:t> </a:t>
            </a:r>
            <a:r>
              <a:rPr lang="en-US" sz="1800">
                <a:solidFill>
                  <a:srgbClr val="2C292A"/>
                </a:solidFill>
                <a:latin typeface="Segoe UI" panose="020B0502040204020203" pitchFamily="34" charset="0"/>
              </a:rPr>
              <a:t>Guide Windows 10 deployment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Deliver app </a:t>
            </a:r>
            <a:r>
              <a:rPr lang="en-US" sz="1800" err="1">
                <a:solidFill>
                  <a:srgbClr val="2C292A"/>
                </a:solidFill>
                <a:latin typeface="Segoe UI" panose="020B0502040204020203" pitchFamily="34" charset="0"/>
              </a:rPr>
              <a:t>compat</a:t>
            </a:r>
            <a:r>
              <a:rPr lang="en-US" sz="1800">
                <a:solidFill>
                  <a:srgbClr val="2C292A"/>
                </a:solidFill>
                <a:latin typeface="Segoe UI" panose="020B0502040204020203" pitchFamily="34" charset="0"/>
              </a:rPr>
              <a:t> services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Deploy chat-based collaboration and productivity apps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Gain customer user adoption and realize business value</a:t>
            </a:r>
            <a:r>
              <a:rPr lang="en-US" sz="1800">
                <a:solidFill>
                  <a:srgbClr val="505050"/>
                </a:solidFill>
                <a:latin typeface="Segoe UI" panose="020B0502040204020203" pitchFamily="34" charset="0"/>
              </a:rPr>
              <a:t>​</a:t>
            </a: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r>
              <a:rPr lang="en-US" sz="1800" i="1">
                <a:solidFill>
                  <a:srgbClr val="2C292A"/>
                </a:solidFill>
                <a:latin typeface="Segoe UI" panose="020B0502040204020203" pitchFamily="34" charset="0"/>
              </a:rPr>
              <a:t>Delivered by Microsoft or approved partners</a:t>
            </a:r>
            <a:r>
              <a:rPr lang="en-US" sz="1800" i="1">
                <a:solidFill>
                  <a:srgbClr val="505050"/>
                </a:solidFill>
                <a:latin typeface="Segoe UI" panose="020B0502040204020203" pitchFamily="34" charset="0"/>
              </a:rPr>
              <a:t>​</a:t>
            </a:r>
          </a:p>
          <a:p>
            <a:pPr fontAlgn="base">
              <a:spcBef>
                <a:spcPts val="600"/>
              </a:spcBef>
              <a:spcAft>
                <a:spcPts val="600"/>
              </a:spcAft>
            </a:pPr>
            <a:r>
              <a:rPr lang="en-US" sz="1800" i="1">
                <a:solidFill>
                  <a:srgbClr val="2C292A"/>
                </a:solidFill>
                <a:latin typeface="Segoe UI" panose="020B0502040204020203" pitchFamily="34" charset="0"/>
              </a:rPr>
              <a:t>Included in your eligible subscription at no additional cost</a:t>
            </a:r>
            <a:r>
              <a:rPr lang="en-US" sz="1800" i="1">
                <a:solidFill>
                  <a:srgbClr val="505050"/>
                </a:solidFill>
                <a:latin typeface="Segoe UI" panose="020B0502040204020203" pitchFamily="34" charset="0"/>
              </a:rPr>
              <a:t>​</a:t>
            </a:r>
          </a:p>
        </p:txBody>
      </p:sp>
      <p:pic>
        <p:nvPicPr>
          <p:cNvPr id="7" name="Picture 6" descr="Picture of people working.">
            <a:extLst>
              <a:ext uri="{FF2B5EF4-FFF2-40B4-BE49-F238E27FC236}">
                <a16:creationId xmlns:a16="http://schemas.microsoft.com/office/drawing/2014/main" id="{58369FAB-ADCD-49DA-B5D5-8EC86E937F84}"/>
              </a:ext>
            </a:extLst>
          </p:cNvPr>
          <p:cNvPicPr>
            <a:picLocks noChangeAspect="1"/>
          </p:cNvPicPr>
          <p:nvPr/>
        </p:nvPicPr>
        <p:blipFill>
          <a:blip r:embed="rId3"/>
          <a:stretch>
            <a:fillRect/>
          </a:stretch>
        </p:blipFill>
        <p:spPr>
          <a:xfrm>
            <a:off x="7870209" y="0"/>
            <a:ext cx="4321790" cy="6858000"/>
          </a:xfrm>
          <a:prstGeom prst="rect">
            <a:avLst/>
          </a:prstGeom>
        </p:spPr>
      </p:pic>
      <p:sp>
        <p:nvSpPr>
          <p:cNvPr id="9" name="Rectangle 8">
            <a:extLst>
              <a:ext uri="{FF2B5EF4-FFF2-40B4-BE49-F238E27FC236}">
                <a16:creationId xmlns:a16="http://schemas.microsoft.com/office/drawing/2014/main" id="{DB5B71FD-3D4C-420A-ADC5-FF919D413146}"/>
              </a:ext>
            </a:extLst>
          </p:cNvPr>
          <p:cNvSpPr/>
          <p:nvPr/>
        </p:nvSpPr>
        <p:spPr>
          <a:xfrm>
            <a:off x="8273412" y="6235380"/>
            <a:ext cx="3515385" cy="400110"/>
          </a:xfrm>
          <a:prstGeom prst="rect">
            <a:avLst/>
          </a:prstGeom>
        </p:spPr>
        <p:txBody>
          <a:bodyPr wrap="square" lIns="0" rIns="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www.Microsoft.com/FastTrack</a:t>
            </a:r>
          </a:p>
        </p:txBody>
      </p:sp>
      <p:sp>
        <p:nvSpPr>
          <p:cNvPr id="6" name="Freeform: Shape 5">
            <a:extLst>
              <a:ext uri="{FF2B5EF4-FFF2-40B4-BE49-F238E27FC236}">
                <a16:creationId xmlns:a16="http://schemas.microsoft.com/office/drawing/2014/main" id="{6CBD7777-0C7B-4FCA-B47D-320B8756BB69}"/>
              </a:ext>
            </a:extLst>
          </p:cNvPr>
          <p:cNvSpPr/>
          <p:nvPr/>
        </p:nvSpPr>
        <p:spPr bwMode="auto">
          <a:xfrm>
            <a:off x="7865165" y="-6626"/>
            <a:ext cx="4346713" cy="2491409"/>
          </a:xfrm>
          <a:custGeom>
            <a:avLst/>
            <a:gdLst>
              <a:gd name="connsiteX0" fmla="*/ 6626 w 4346713"/>
              <a:gd name="connsiteY0" fmla="*/ 1696278 h 2491409"/>
              <a:gd name="connsiteX1" fmla="*/ 4346713 w 4346713"/>
              <a:gd name="connsiteY1" fmla="*/ 0 h 2491409"/>
              <a:gd name="connsiteX2" fmla="*/ 4306957 w 4346713"/>
              <a:gd name="connsiteY2" fmla="*/ 801756 h 2491409"/>
              <a:gd name="connsiteX3" fmla="*/ 0 w 4346713"/>
              <a:gd name="connsiteY3" fmla="*/ 2491409 h 2491409"/>
            </a:gdLst>
            <a:ahLst/>
            <a:cxnLst>
              <a:cxn ang="0">
                <a:pos x="connsiteX0" y="connsiteY0"/>
              </a:cxn>
              <a:cxn ang="0">
                <a:pos x="connsiteX1" y="connsiteY1"/>
              </a:cxn>
              <a:cxn ang="0">
                <a:pos x="connsiteX2" y="connsiteY2"/>
              </a:cxn>
              <a:cxn ang="0">
                <a:pos x="connsiteX3" y="connsiteY3"/>
              </a:cxn>
            </a:cxnLst>
            <a:rect l="l" t="t" r="r" b="b"/>
            <a:pathLst>
              <a:path w="4346713" h="2491409">
                <a:moveTo>
                  <a:pt x="6626" y="1696278"/>
                </a:moveTo>
                <a:lnTo>
                  <a:pt x="4346713" y="0"/>
                </a:lnTo>
                <a:lnTo>
                  <a:pt x="4306957" y="801756"/>
                </a:lnTo>
                <a:lnTo>
                  <a:pt x="0" y="2491409"/>
                </a:lnTo>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85C6A9DC-BB18-401E-9635-91A61B5C291A}"/>
              </a:ext>
            </a:extLst>
          </p:cNvPr>
          <p:cNvSpPr txBox="1"/>
          <p:nvPr/>
        </p:nvSpPr>
        <p:spPr>
          <a:xfrm rot="20269663">
            <a:off x="8053637" y="858553"/>
            <a:ext cx="4634346"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Visit our FastTrack booth</a:t>
            </a:r>
          </a:p>
        </p:txBody>
      </p:sp>
    </p:spTree>
    <p:extLst>
      <p:ext uri="{BB962C8B-B14F-4D97-AF65-F5344CB8AC3E}">
        <p14:creationId xmlns:p14="http://schemas.microsoft.com/office/powerpoint/2010/main" val="4215992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BEB8E5-863A-4E2A-8D15-62C16E525C9A}"/>
              </a:ext>
            </a:extLst>
          </p:cNvPr>
          <p:cNvSpPr/>
          <p:nvPr/>
        </p:nvSpPr>
        <p:spPr bwMode="auto">
          <a:xfrm>
            <a:off x="0" y="-2"/>
            <a:ext cx="6921661" cy="685800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a:ext uri="{FF2B5EF4-FFF2-40B4-BE49-F238E27FC236}">
                <a16:creationId xmlns:a16="http://schemas.microsoft.com/office/drawing/2014/main" id="{0658AFF9-AAF2-4EE7-8589-524D92D8AFBA}"/>
              </a:ext>
            </a:extLst>
          </p:cNvPr>
          <p:cNvSpPr>
            <a:spLocks noGrp="1"/>
          </p:cNvSpPr>
          <p:nvPr>
            <p:ph type="title"/>
          </p:nvPr>
        </p:nvSpPr>
        <p:spPr>
          <a:xfrm>
            <a:off x="588263" y="457200"/>
            <a:ext cx="11018520" cy="553998"/>
          </a:xfrm>
        </p:spPr>
        <p:txBody>
          <a:bodyPr/>
          <a:lstStyle/>
          <a:p>
            <a:r>
              <a:rPr lang="en-US"/>
              <a:t>Next steps</a:t>
            </a:r>
          </a:p>
        </p:txBody>
      </p:sp>
      <p:sp>
        <p:nvSpPr>
          <p:cNvPr id="16" name="Rectangle 15">
            <a:extLst>
              <a:ext uri="{FF2B5EF4-FFF2-40B4-BE49-F238E27FC236}">
                <a16:creationId xmlns:a16="http://schemas.microsoft.com/office/drawing/2014/main" id="{D796EE6A-BD6E-4010-B93E-6454219E2DD0}"/>
              </a:ext>
            </a:extLst>
          </p:cNvPr>
          <p:cNvSpPr/>
          <p:nvPr/>
        </p:nvSpPr>
        <p:spPr>
          <a:xfrm>
            <a:off x="588263" y="1246914"/>
            <a:ext cx="6046453" cy="1209562"/>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Create a plan to enable self-service with governance</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Drive Teamwork app usage with FastTrack resources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Submit session evaluations </a:t>
            </a:r>
            <a:r>
              <a:rPr kumimoji="0" lang="en-US" sz="1800" b="0" i="0" u="none" strike="noStrike" kern="1200" cap="none" spc="-29" normalizeH="0" baseline="0" noProof="0">
                <a:ln>
                  <a:noFill/>
                </a:ln>
                <a:solidFill>
                  <a:srgbClr val="000000"/>
                </a:solidFill>
                <a:effectLst/>
                <a:uLnTx/>
                <a:uFillTx/>
                <a:latin typeface="Segoe UI"/>
                <a:ea typeface="+mn-ea"/>
                <a:cs typeface="Bodoni Std Bold Italic"/>
                <a:sym typeface="Wingdings" panose="05000000000000000000" pitchFamily="2" charset="2"/>
              </a:rPr>
              <a:t></a:t>
            </a:r>
            <a:endParaRPr kumimoji="0" lang="en-US" sz="1800" b="0" i="0" u="none" strike="noStrike" kern="1200" cap="none" spc="-29" normalizeH="0" baseline="0" noProof="0">
              <a:ln>
                <a:noFill/>
              </a:ln>
              <a:solidFill>
                <a:srgbClr val="000000"/>
              </a:solidFill>
              <a:effectLst/>
              <a:uLnTx/>
              <a:uFillTx/>
              <a:latin typeface="Segoe UI"/>
              <a:ea typeface="+mn-ea"/>
              <a:cs typeface="Bodoni Std Bold Italic"/>
            </a:endParaRPr>
          </a:p>
        </p:txBody>
      </p:sp>
      <p:graphicFrame>
        <p:nvGraphicFramePr>
          <p:cNvPr id="18" name="Table 17">
            <a:extLst>
              <a:ext uri="{FF2B5EF4-FFF2-40B4-BE49-F238E27FC236}">
                <a16:creationId xmlns:a16="http://schemas.microsoft.com/office/drawing/2014/main" id="{DB45A027-C3AD-4898-9ECB-B9DABAD1DFD4}"/>
              </a:ext>
            </a:extLst>
          </p:cNvPr>
          <p:cNvGraphicFramePr>
            <a:graphicFrameLocks noGrp="1"/>
          </p:cNvGraphicFramePr>
          <p:nvPr>
            <p:extLst>
              <p:ext uri="{D42A27DB-BD31-4B8C-83A1-F6EECF244321}">
                <p14:modId xmlns:p14="http://schemas.microsoft.com/office/powerpoint/2010/main" val="2997204597"/>
              </p:ext>
            </p:extLst>
          </p:nvPr>
        </p:nvGraphicFramePr>
        <p:xfrm>
          <a:off x="588263" y="2771979"/>
          <a:ext cx="4275153" cy="1894960"/>
        </p:xfrm>
        <a:graphic>
          <a:graphicData uri="http://schemas.openxmlformats.org/drawingml/2006/table">
            <a:tbl>
              <a:tblPr>
                <a:tableStyleId>{2D5ABB26-0587-4C30-8999-92F81FD0307C}</a:tableStyleId>
              </a:tblPr>
              <a:tblGrid>
                <a:gridCol w="1657682">
                  <a:extLst>
                    <a:ext uri="{9D8B030D-6E8A-4147-A177-3AD203B41FA5}">
                      <a16:colId xmlns:a16="http://schemas.microsoft.com/office/drawing/2014/main" val="2695336379"/>
                    </a:ext>
                  </a:extLst>
                </a:gridCol>
                <a:gridCol w="2617471">
                  <a:extLst>
                    <a:ext uri="{9D8B030D-6E8A-4147-A177-3AD203B41FA5}">
                      <a16:colId xmlns:a16="http://schemas.microsoft.com/office/drawing/2014/main" val="1744310670"/>
                    </a:ext>
                  </a:extLst>
                </a:gridCol>
              </a:tblGrid>
              <a:tr h="23687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accent3"/>
                          </a:solidFill>
                          <a:effectLst/>
                          <a:uLnTx/>
                          <a:uFillTx/>
                          <a:latin typeface="+mj-lt"/>
                        </a:rPr>
                        <a:t>Key resources</a:t>
                      </a:r>
                      <a:endParaRPr kumimoji="0" lang="en-US" sz="1400" b="0" i="0" u="none" strike="noStrike" kern="1200" cap="none" spc="0" normalizeH="0" baseline="0" noProof="0">
                        <a:ln>
                          <a:noFill/>
                        </a:ln>
                        <a:solidFill>
                          <a:schemeClr val="accent3"/>
                        </a:solidFill>
                        <a:effectLst/>
                        <a:uLnTx/>
                        <a:uFillTx/>
                        <a:latin typeface="+mj-lt"/>
                        <a:ea typeface="+mn-ea"/>
                        <a:cs typeface="+mn-cs"/>
                      </a:endParaRPr>
                    </a:p>
                  </a:txBody>
                  <a:tcPr marL="0" marR="0" marT="0" marB="0">
                    <a:noFill/>
                  </a:tcPr>
                </a:tc>
                <a:tc>
                  <a:txBody>
                    <a:bodyPr/>
                    <a:lstStyle/>
                    <a:p>
                      <a:endParaRPr lang="en-US" sz="1400"/>
                    </a:p>
                  </a:txBody>
                  <a:tcPr marL="0" marR="0" marT="0" marB="0">
                    <a:noFill/>
                  </a:tcPr>
                </a:tc>
                <a:extLst>
                  <a:ext uri="{0D108BD9-81ED-4DB2-BD59-A6C34878D82A}">
                    <a16:rowId xmlns:a16="http://schemas.microsoft.com/office/drawing/2014/main" val="2288682825"/>
                  </a:ext>
                </a:extLst>
              </a:tr>
              <a:tr h="236870">
                <a:tc>
                  <a:txBody>
                    <a:bodyPr/>
                    <a:lstStyle/>
                    <a:p>
                      <a:r>
                        <a:rPr kumimoji="0" lang="en-US" sz="1400" u="none" strike="noStrike" kern="1200" cap="none" spc="0" normalizeH="0" baseline="0" noProof="0">
                          <a:ln>
                            <a:noFill/>
                          </a:ln>
                          <a:effectLst/>
                          <a:uLnTx/>
                          <a:uFillTx/>
                        </a:rPr>
                        <a:t>Documentation</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3"/>
                        </a:rPr>
                        <a:t>aka.ms/O365g</a:t>
                      </a:r>
                      <a:r>
                        <a:rPr kumimoji="0" lang="en-US" sz="1400" u="none" strike="noStrike" kern="1200" cap="none" spc="0" normalizeH="0" baseline="0" noProof="0">
                          <a:ln>
                            <a:noFill/>
                          </a:ln>
                          <a:effectLst/>
                          <a:uLnTx/>
                          <a:uFillTx/>
                        </a:rPr>
                        <a:t> </a:t>
                      </a:r>
                      <a:endParaRPr lang="en-US" sz="1400">
                        <a:gradFill>
                          <a:gsLst>
                            <a:gs pos="1250">
                              <a:srgbClr val="505050"/>
                            </a:gs>
                            <a:gs pos="100000">
                              <a:srgbClr val="505050"/>
                            </a:gs>
                          </a:gsLst>
                          <a:lin ang="5400000" scaled="0"/>
                        </a:gradFill>
                      </a:endParaRPr>
                    </a:p>
                  </a:txBody>
                  <a:tcPr marL="0" marR="0" marT="0" marB="0">
                    <a:noFill/>
                  </a:tcPr>
                </a:tc>
                <a:extLst>
                  <a:ext uri="{0D108BD9-81ED-4DB2-BD59-A6C34878D82A}">
                    <a16:rowId xmlns:a16="http://schemas.microsoft.com/office/drawing/2014/main" val="2688499052"/>
                  </a:ext>
                </a:extLst>
              </a:tr>
              <a:tr h="236870">
                <a:tc>
                  <a:txBody>
                    <a:bodyPr/>
                    <a:lstStyle/>
                    <a:p>
                      <a:r>
                        <a:rPr kumimoji="0" lang="en-US" sz="1400" u="none" strike="noStrike" kern="1200" cap="none" spc="0" normalizeH="0" baseline="0" noProof="0">
                          <a:ln>
                            <a:noFill/>
                          </a:ln>
                          <a:effectLst/>
                          <a:uLnTx/>
                          <a:uFillTx/>
                        </a:rPr>
                        <a:t>Questions</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4"/>
                        </a:rPr>
                        <a:t>aka.ms/O365ng</a:t>
                      </a:r>
                      <a:r>
                        <a:rPr kumimoji="0" lang="en-US" sz="1400" u="none" strike="noStrike" kern="1200" cap="none" spc="0" normalizeH="0" baseline="0" noProof="0">
                          <a:ln>
                            <a:noFill/>
                          </a:ln>
                          <a:effectLst/>
                          <a:uLnTx/>
                          <a:uFillTx/>
                        </a:rPr>
                        <a:t> </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ea typeface="+mn-ea"/>
                        <a:cs typeface="+mn-cs"/>
                      </a:endParaRPr>
                    </a:p>
                  </a:txBody>
                  <a:tcPr marL="0" marR="0" marT="0" marB="0">
                    <a:noFill/>
                  </a:tcPr>
                </a:tc>
                <a:extLst>
                  <a:ext uri="{0D108BD9-81ED-4DB2-BD59-A6C34878D82A}">
                    <a16:rowId xmlns:a16="http://schemas.microsoft.com/office/drawing/2014/main" val="133197588"/>
                  </a:ext>
                </a:extLst>
              </a:tr>
              <a:tr h="236870">
                <a:tc>
                  <a:txBody>
                    <a:bodyPr/>
                    <a:lstStyle/>
                    <a:p>
                      <a:r>
                        <a:rPr lang="en-US" sz="1400"/>
                        <a:t>User voice</a:t>
                      </a:r>
                    </a:p>
                  </a:txBody>
                  <a:tcPr marL="0" marR="0" marT="0" marB="0">
                    <a:noFill/>
                  </a:tcPr>
                </a:tc>
                <a:tc>
                  <a:txBody>
                    <a:bodyPr/>
                    <a:lstStyle/>
                    <a:p>
                      <a:r>
                        <a:rPr lang="en-US" sz="1400">
                          <a:hlinkClick r:id="rId5"/>
                        </a:rPr>
                        <a:t>aka.ms/O365uv</a:t>
                      </a:r>
                      <a:endParaRPr lang="en-US" sz="1400"/>
                    </a:p>
                  </a:txBody>
                  <a:tcPr marL="0" marR="0" marT="0" marB="0">
                    <a:noFill/>
                  </a:tcPr>
                </a:tc>
                <a:extLst>
                  <a:ext uri="{0D108BD9-81ED-4DB2-BD59-A6C34878D82A}">
                    <a16:rowId xmlns:a16="http://schemas.microsoft.com/office/drawing/2014/main" val="818358047"/>
                  </a:ext>
                </a:extLst>
              </a:tr>
              <a:tr h="236870">
                <a:tc>
                  <a:txBody>
                    <a:bodyPr/>
                    <a:lstStyle/>
                    <a:p>
                      <a:r>
                        <a:rPr kumimoji="0" lang="en-US" sz="1400" u="none" strike="noStrike" kern="1200" cap="none" spc="0" normalizeH="0" baseline="0" noProof="0">
                          <a:ln>
                            <a:noFill/>
                          </a:ln>
                          <a:effectLst/>
                          <a:uLnTx/>
                          <a:uFillTx/>
                        </a:rPr>
                        <a:t>FastTrack</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6"/>
                        </a:rPr>
                        <a:t>fasttrack.microsoft.com/office</a:t>
                      </a:r>
                      <a:endParaRPr lang="en-US" sz="1400"/>
                    </a:p>
                  </a:txBody>
                  <a:tcPr marL="0" marR="0" marT="0" marB="0">
                    <a:noFill/>
                  </a:tcPr>
                </a:tc>
                <a:extLst>
                  <a:ext uri="{0D108BD9-81ED-4DB2-BD59-A6C34878D82A}">
                    <a16:rowId xmlns:a16="http://schemas.microsoft.com/office/drawing/2014/main" val="1190796382"/>
                  </a:ext>
                </a:extLst>
              </a:tr>
              <a:tr h="236870">
                <a:tc>
                  <a:txBody>
                    <a:bodyPr/>
                    <a:lstStyle/>
                    <a:p>
                      <a:r>
                        <a:rPr lang="en-US" sz="1400"/>
                        <a:t>Microsoft Graph</a:t>
                      </a:r>
                    </a:p>
                  </a:txBody>
                  <a:tcPr marL="0" marR="0" marT="0" marB="0">
                    <a:noFill/>
                  </a:tcPr>
                </a:tc>
                <a:tc>
                  <a:txBody>
                    <a:bodyPr/>
                    <a:lstStyle/>
                    <a:p>
                      <a:r>
                        <a:rPr lang="en-US" sz="1400">
                          <a:hlinkClick r:id="rId7"/>
                        </a:rPr>
                        <a:t>aka.ms/O365GGraph</a:t>
                      </a:r>
                      <a:r>
                        <a:rPr lang="en-US" sz="1400"/>
                        <a:t> </a:t>
                      </a:r>
                    </a:p>
                  </a:txBody>
                  <a:tcPr marL="0" marR="0" marT="0" marB="0">
                    <a:noFill/>
                  </a:tcPr>
                </a:tc>
                <a:extLst>
                  <a:ext uri="{0D108BD9-81ED-4DB2-BD59-A6C34878D82A}">
                    <a16:rowId xmlns:a16="http://schemas.microsoft.com/office/drawing/2014/main" val="3226689949"/>
                  </a:ext>
                </a:extLst>
              </a:tr>
              <a:tr h="236870">
                <a:tc>
                  <a:txBody>
                    <a:bodyPr/>
                    <a:lstStyle/>
                    <a:p>
                      <a:r>
                        <a:rPr kumimoji="0" lang="en-US" sz="1400" u="none" strike="noStrike" kern="1200" cap="none" spc="0" normalizeH="0" baseline="0" noProof="0">
                          <a:ln>
                            <a:noFill/>
                          </a:ln>
                          <a:effectLst/>
                          <a:uLnTx/>
                          <a:uFillTx/>
                        </a:rPr>
                        <a:t>Roadmap</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8"/>
                        </a:rPr>
                        <a:t>office.com/roadmap</a:t>
                      </a:r>
                      <a:endParaRPr lang="en-US" sz="1400"/>
                    </a:p>
                  </a:txBody>
                  <a:tcPr marL="0" marR="0" marT="0" marB="0">
                    <a:noFill/>
                  </a:tcPr>
                </a:tc>
                <a:extLst>
                  <a:ext uri="{0D108BD9-81ED-4DB2-BD59-A6C34878D82A}">
                    <a16:rowId xmlns:a16="http://schemas.microsoft.com/office/drawing/2014/main" val="787322351"/>
                  </a:ext>
                </a:extLst>
              </a:tr>
              <a:tr h="236870">
                <a:tc>
                  <a:txBody>
                    <a:bodyPr/>
                    <a:lstStyle/>
                    <a:p>
                      <a:r>
                        <a:rPr lang="en-US" sz="1400"/>
                        <a:t>Governance Toolkit</a:t>
                      </a:r>
                    </a:p>
                  </a:txBody>
                  <a:tcPr marL="0" marR="0" marT="0" marB="0">
                    <a:noFill/>
                  </a:tcPr>
                </a:tc>
                <a:tc>
                  <a:txBody>
                    <a:bodyPr/>
                    <a:lstStyle/>
                    <a:p>
                      <a:r>
                        <a:rPr lang="en-US" sz="1400">
                          <a:hlinkClick r:id="rId9"/>
                        </a:rPr>
                        <a:t>github.com/</a:t>
                      </a:r>
                      <a:r>
                        <a:rPr lang="en-US" sz="1400" err="1">
                          <a:hlinkClick r:id="rId9"/>
                        </a:rPr>
                        <a:t>martinagrom</a:t>
                      </a:r>
                      <a:endParaRPr lang="en-US" sz="1400"/>
                    </a:p>
                  </a:txBody>
                  <a:tcPr marL="0" marR="0" marT="0" marB="0">
                    <a:noFill/>
                  </a:tcPr>
                </a:tc>
                <a:extLst>
                  <a:ext uri="{0D108BD9-81ED-4DB2-BD59-A6C34878D82A}">
                    <a16:rowId xmlns:a16="http://schemas.microsoft.com/office/drawing/2014/main" val="1949243608"/>
                  </a:ext>
                </a:extLst>
              </a:tr>
            </a:tbl>
          </a:graphicData>
        </a:graphic>
      </p:graphicFrame>
      <p:sp>
        <p:nvSpPr>
          <p:cNvPr id="20" name="Rectangle 19">
            <a:extLst>
              <a:ext uri="{FF2B5EF4-FFF2-40B4-BE49-F238E27FC236}">
                <a16:creationId xmlns:a16="http://schemas.microsoft.com/office/drawing/2014/main" id="{E5AA8063-364A-4BBC-BDAD-042576D34FDE}"/>
              </a:ext>
            </a:extLst>
          </p:cNvPr>
          <p:cNvSpPr/>
          <p:nvPr/>
        </p:nvSpPr>
        <p:spPr>
          <a:xfrm>
            <a:off x="588263" y="5630738"/>
            <a:ext cx="3574740" cy="276999"/>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2000" b="0" i="0" u="none" strike="noStrike" kern="1200" cap="none" spc="-29" normalizeH="0" baseline="0" noProof="0">
                <a:ln>
                  <a:noFill/>
                </a:ln>
                <a:solidFill>
                  <a:srgbClr val="D83B01"/>
                </a:solidFill>
                <a:effectLst/>
                <a:uLnTx/>
                <a:uFillTx/>
                <a:latin typeface="Segoe UI Semibold"/>
                <a:ea typeface="+mn-ea"/>
                <a:cs typeface="Bodoni Std Bold Italic"/>
              </a:rPr>
              <a:t>Thank you!</a:t>
            </a:r>
          </a:p>
        </p:txBody>
      </p:sp>
      <p:pic>
        <p:nvPicPr>
          <p:cNvPr id="11" name="Picture 10" descr="Microsoft Ignite cube graphic">
            <a:extLst>
              <a:ext uri="{FF2B5EF4-FFF2-40B4-BE49-F238E27FC236}">
                <a16:creationId xmlns:a16="http://schemas.microsoft.com/office/drawing/2014/main" id="{6399AEFF-CE6E-4F74-8AE2-8B51CE9FF053}"/>
              </a:ext>
              <a:ext uri="{C183D7F6-B498-43B3-948B-1728B52AA6E4}">
                <adec:decorative xmlns:adec="http://schemas.microsoft.com/office/drawing/2017/decorative" val="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cxnSp>
        <p:nvCxnSpPr>
          <p:cNvPr id="5" name="Straight Connector 4">
            <a:extLst>
              <a:ext uri="{FF2B5EF4-FFF2-40B4-BE49-F238E27FC236}">
                <a16:creationId xmlns:a16="http://schemas.microsoft.com/office/drawing/2014/main" id="{EFD2263C-3DFA-4E52-B974-201553AF49A2}"/>
              </a:ext>
            </a:extLst>
          </p:cNvPr>
          <p:cNvCxnSpPr/>
          <p:nvPr/>
        </p:nvCxnSpPr>
        <p:spPr>
          <a:xfrm>
            <a:off x="588263" y="4806799"/>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F89604-566E-43B4-BD56-93347C11555D}"/>
              </a:ext>
            </a:extLst>
          </p:cNvPr>
          <p:cNvCxnSpPr/>
          <p:nvPr/>
        </p:nvCxnSpPr>
        <p:spPr>
          <a:xfrm>
            <a:off x="588263" y="2625113"/>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0EB610C-04DC-4560-86C0-69EA301D1CE7}"/>
              </a:ext>
            </a:extLst>
          </p:cNvPr>
          <p:cNvGrpSpPr/>
          <p:nvPr/>
        </p:nvGrpSpPr>
        <p:grpSpPr>
          <a:xfrm>
            <a:off x="1993648" y="5841679"/>
            <a:ext cx="4928013" cy="707886"/>
            <a:chOff x="753695" y="5488925"/>
            <a:chExt cx="4928013" cy="707886"/>
          </a:xfrm>
        </p:grpSpPr>
        <p:sp>
          <p:nvSpPr>
            <p:cNvPr id="36" name="TextBox 15">
              <a:extLst>
                <a:ext uri="{FF2B5EF4-FFF2-40B4-BE49-F238E27FC236}">
                  <a16:creationId xmlns:a16="http://schemas.microsoft.com/office/drawing/2014/main" id="{EDB93A4B-4E26-49A2-B614-DD66A83BBA94}"/>
                </a:ext>
              </a:extLst>
            </p:cNvPr>
            <p:cNvSpPr txBox="1"/>
            <p:nvPr/>
          </p:nvSpPr>
          <p:spPr>
            <a:xfrm>
              <a:off x="1743325" y="5488925"/>
              <a:ext cx="3938383" cy="707886"/>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00" b="1">
                  <a:gradFill>
                    <a:gsLst>
                      <a:gs pos="91000">
                        <a:schemeClr val="tx1"/>
                      </a:gs>
                      <a:gs pos="0">
                        <a:schemeClr val="tx1"/>
                      </a:gs>
                    </a:gsLst>
                    <a:lin ang="5400000" scaled="0"/>
                  </a:gradFill>
                  <a:cs typeface="Segoe UI"/>
                </a:rPr>
                <a:t>Ethan Li</a:t>
              </a:r>
              <a:endParaRPr lang="en-US" sz="1400" b="1"/>
            </a:p>
            <a:p>
              <a:r>
                <a:rPr lang="en-US" sz="1200">
                  <a:gradFill>
                    <a:gsLst>
                      <a:gs pos="91000">
                        <a:schemeClr val="tx1"/>
                      </a:gs>
                      <a:gs pos="0">
                        <a:schemeClr val="tx1"/>
                      </a:gs>
                    </a:gsLst>
                    <a:lin ang="5400000" scaled="0"/>
                  </a:gradFill>
                  <a:cs typeface="Segoe UI"/>
                </a:rPr>
                <a:t>Program Manager, Office 365 Groups &amp; Yammer</a:t>
              </a:r>
              <a:endParaRPr lang="en-US" sz="400">
                <a:gradFill>
                  <a:gsLst>
                    <a:gs pos="91000">
                      <a:schemeClr val="tx1"/>
                    </a:gs>
                    <a:gs pos="0">
                      <a:schemeClr val="tx1"/>
                    </a:gs>
                  </a:gsLst>
                  <a:lin ang="5400000" scaled="0"/>
                </a:gradFill>
                <a:cs typeface="Segoe UI" panose="020B0502040204020203" pitchFamily="34" charset="0"/>
              </a:endParaRPr>
            </a:p>
            <a:p>
              <a:r>
                <a:rPr lang="en-US" sz="1200">
                  <a:gradFill>
                    <a:gsLst>
                      <a:gs pos="91000">
                        <a:schemeClr val="tx1"/>
                      </a:gs>
                      <a:gs pos="0">
                        <a:schemeClr val="tx1"/>
                      </a:gs>
                    </a:gsLst>
                    <a:lin ang="5400000" scaled="0"/>
                  </a:gradFill>
                  <a:cs typeface="Segoe UI"/>
                  <a:hlinkClick r:id="rId11"/>
                </a:rPr>
                <a:t>ethli@microsoft.com</a:t>
              </a:r>
              <a:r>
                <a:rPr lang="en-US" sz="1200">
                  <a:gradFill>
                    <a:gsLst>
                      <a:gs pos="91000">
                        <a:schemeClr val="tx1"/>
                      </a:gs>
                      <a:gs pos="0">
                        <a:schemeClr val="tx1"/>
                      </a:gs>
                    </a:gsLst>
                    <a:lin ang="5400000" scaled="0"/>
                  </a:gradFill>
                  <a:cs typeface="Segoe UI"/>
                </a:rPr>
                <a:t> </a:t>
              </a:r>
              <a:endParaRPr lang="en-US" sz="1200">
                <a:ea typeface="+mn-lt"/>
                <a:cs typeface="+mn-lt"/>
              </a:endParaRPr>
            </a:p>
          </p:txBody>
        </p:sp>
        <p:pic>
          <p:nvPicPr>
            <p:cNvPr id="37" name="Picture 3">
              <a:extLst>
                <a:ext uri="{FF2B5EF4-FFF2-40B4-BE49-F238E27FC236}">
                  <a16:creationId xmlns:a16="http://schemas.microsoft.com/office/drawing/2014/main" id="{4453DB4D-9940-41E6-8908-170CE84197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95" y="5514262"/>
              <a:ext cx="682548" cy="6825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E4FFF551-2343-4FFC-B66F-C4EED85AC506}"/>
              </a:ext>
            </a:extLst>
          </p:cNvPr>
          <p:cNvGrpSpPr/>
          <p:nvPr/>
        </p:nvGrpSpPr>
        <p:grpSpPr>
          <a:xfrm>
            <a:off x="1993648" y="4946660"/>
            <a:ext cx="5436515" cy="861774"/>
            <a:chOff x="753695" y="4129139"/>
            <a:chExt cx="5436515" cy="861774"/>
          </a:xfrm>
        </p:grpSpPr>
        <p:sp>
          <p:nvSpPr>
            <p:cNvPr id="39" name="TextBox 15">
              <a:extLst>
                <a:ext uri="{FF2B5EF4-FFF2-40B4-BE49-F238E27FC236}">
                  <a16:creationId xmlns:a16="http://schemas.microsoft.com/office/drawing/2014/main" id="{DC53A7A6-B4C5-489F-BB91-EE3C50482B4B}"/>
                </a:ext>
              </a:extLst>
            </p:cNvPr>
            <p:cNvSpPr txBox="1"/>
            <p:nvPr/>
          </p:nvSpPr>
          <p:spPr>
            <a:xfrm>
              <a:off x="1743325" y="4129139"/>
              <a:ext cx="4446885" cy="861774"/>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b="1">
                  <a:gradFill>
                    <a:gsLst>
                      <a:gs pos="91000">
                        <a:schemeClr val="tx1"/>
                      </a:gs>
                      <a:gs pos="0">
                        <a:schemeClr val="tx1"/>
                      </a:gs>
                    </a:gsLst>
                    <a:lin ang="5400000" scaled="0"/>
                  </a:gradFill>
                  <a:cs typeface="Segoe UI"/>
                </a:rPr>
                <a:t>Venkat Ayyadevara</a:t>
              </a:r>
            </a:p>
            <a:p>
              <a:r>
                <a:rPr lang="en-US" sz="1200">
                  <a:gradFill>
                    <a:gsLst>
                      <a:gs pos="91000">
                        <a:schemeClr val="tx1"/>
                      </a:gs>
                      <a:gs pos="0">
                        <a:schemeClr val="tx1"/>
                      </a:gs>
                    </a:gsLst>
                    <a:lin ang="5400000" scaled="0"/>
                  </a:gradFill>
                  <a:cs typeface="Segoe UI"/>
                </a:rPr>
                <a:t>Group Program Manager, Office 365 Groups</a:t>
              </a:r>
              <a:endParaRPr lang="en-US" sz="600">
                <a:gradFill>
                  <a:gsLst>
                    <a:gs pos="91000">
                      <a:schemeClr val="tx1"/>
                    </a:gs>
                    <a:gs pos="0">
                      <a:schemeClr val="tx1"/>
                    </a:gs>
                  </a:gsLst>
                  <a:lin ang="5400000" scaled="0"/>
                </a:gradFill>
                <a:cs typeface="Segoe UI" panose="020B0502040204020203" pitchFamily="34" charset="0"/>
              </a:endParaRPr>
            </a:p>
            <a:p>
              <a:r>
                <a:rPr lang="en-US" sz="1200" u="sng">
                  <a:solidFill>
                    <a:srgbClr val="0078D4"/>
                  </a:solidFill>
                  <a:latin typeface="Segoe UI" panose="020B0502040204020203" pitchFamily="34" charset="0"/>
                </a:rPr>
                <a:t>Venkat.Ayyadevara@microsoft.com</a:t>
              </a:r>
              <a:r>
                <a:rPr lang="en-US" sz="1200">
                  <a:gradFill>
                    <a:gsLst>
                      <a:gs pos="91000">
                        <a:schemeClr val="tx1"/>
                      </a:gs>
                      <a:gs pos="0">
                        <a:schemeClr val="tx1"/>
                      </a:gs>
                    </a:gsLst>
                    <a:lin ang="5400000" scaled="0"/>
                  </a:gradFill>
                  <a:cs typeface="Segoe UI"/>
                </a:rPr>
                <a:t>  </a:t>
              </a:r>
            </a:p>
            <a:p>
              <a:r>
                <a:rPr lang="en-US" sz="1200">
                  <a:gradFill>
                    <a:gsLst>
                      <a:gs pos="91000">
                        <a:schemeClr val="tx1"/>
                      </a:gs>
                      <a:gs pos="0">
                        <a:schemeClr val="tx1"/>
                      </a:gs>
                    </a:gsLst>
                    <a:lin ang="5400000" scaled="0"/>
                  </a:gradFill>
                  <a:cs typeface="Segoe UI"/>
                </a:rPr>
                <a:t>     </a:t>
              </a:r>
              <a:r>
                <a:rPr lang="en-US" sz="1200" b="0" i="0" u="none" strike="noStrike">
                  <a:solidFill>
                    <a:srgbClr val="1A1A1A"/>
                  </a:solidFill>
                  <a:effectLst/>
                  <a:latin typeface="Segoe UI" panose="020B0502040204020203" pitchFamily="34" charset="0"/>
                </a:rPr>
                <a:t>@</a:t>
              </a:r>
              <a:r>
                <a:rPr lang="en-US" sz="1200" b="0" i="0" u="none" strike="noStrike" err="1">
                  <a:solidFill>
                    <a:srgbClr val="1A1A1A"/>
                  </a:solidFill>
                  <a:effectLst/>
                  <a:latin typeface="Segoe UI" panose="020B0502040204020203" pitchFamily="34" charset="0"/>
                </a:rPr>
                <a:t>VRAyyadevara</a:t>
              </a:r>
              <a:endParaRPr lang="en-US" sz="1200">
                <a:gradFill>
                  <a:gsLst>
                    <a:gs pos="91000">
                      <a:schemeClr val="tx1"/>
                    </a:gs>
                    <a:gs pos="0">
                      <a:schemeClr val="tx1"/>
                    </a:gs>
                  </a:gsLst>
                  <a:lin ang="5400000" scaled="0"/>
                </a:gradFill>
                <a:cs typeface="Segoe UI"/>
              </a:endParaRPr>
            </a:p>
          </p:txBody>
        </p:sp>
        <p:pic>
          <p:nvPicPr>
            <p:cNvPr id="40" name="Picture 2">
              <a:extLst>
                <a:ext uri="{FF2B5EF4-FFF2-40B4-BE49-F238E27FC236}">
                  <a16:creationId xmlns:a16="http://schemas.microsoft.com/office/drawing/2014/main" id="{77656CFE-B194-4E91-9AFC-2DC29DA2F3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695" y="4300665"/>
              <a:ext cx="682548" cy="68254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3DF3ED3-6F7C-4170-8A6E-B0E2CF388F61}"/>
                </a:ext>
              </a:extLst>
            </p:cNvPr>
            <p:cNvPicPr>
              <a:picLocks noChangeAspect="1"/>
            </p:cNvPicPr>
            <p:nvPr/>
          </p:nvPicPr>
          <p:blipFill>
            <a:blip r:embed="rId14"/>
            <a:stretch>
              <a:fillRect/>
            </a:stretch>
          </p:blipFill>
          <p:spPr>
            <a:xfrm>
              <a:off x="1681719" y="4751437"/>
              <a:ext cx="230521" cy="231885"/>
            </a:xfrm>
            <a:prstGeom prst="rect">
              <a:avLst/>
            </a:prstGeom>
          </p:spPr>
        </p:pic>
      </p:grpSp>
    </p:spTree>
    <p:extLst>
      <p:ext uri="{BB962C8B-B14F-4D97-AF65-F5344CB8AC3E}">
        <p14:creationId xmlns:p14="http://schemas.microsoft.com/office/powerpoint/2010/main" val="2524404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a:t>Please evaluate this session</a:t>
            </a:r>
            <a:br>
              <a:rPr lang="en-US"/>
            </a:br>
            <a:r>
              <a:rPr lang="en-US" sz="2000" spc="0"/>
              <a:t>Your feedback is important to us!</a:t>
            </a: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2"/>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8A3F-0648-482A-B454-FA17C038E11F}"/>
              </a:ext>
            </a:extLst>
          </p:cNvPr>
          <p:cNvSpPr>
            <a:spLocks noGrp="1"/>
          </p:cNvSpPr>
          <p:nvPr>
            <p:ph type="title"/>
          </p:nvPr>
        </p:nvSpPr>
        <p:spPr>
          <a:xfrm>
            <a:off x="588263" y="457200"/>
            <a:ext cx="11018520" cy="553998"/>
          </a:xfrm>
        </p:spPr>
        <p:txBody>
          <a:bodyPr/>
          <a:lstStyle/>
          <a:p>
            <a:r>
              <a:rPr lang="en-US"/>
              <a:t>Appendix</a:t>
            </a:r>
          </a:p>
        </p:txBody>
      </p:sp>
    </p:spTree>
    <p:extLst>
      <p:ext uri="{BB962C8B-B14F-4D97-AF65-F5344CB8AC3E}">
        <p14:creationId xmlns:p14="http://schemas.microsoft.com/office/powerpoint/2010/main" val="20953999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Groups Team says “Hi!”</a:t>
            </a:r>
          </a:p>
        </p:txBody>
      </p:sp>
      <p:pic>
        <p:nvPicPr>
          <p:cNvPr id="14" name="Picture 13" descr="A group of people posing for the camera&#10;&#10;Description automatically generated">
            <a:extLst>
              <a:ext uri="{FF2B5EF4-FFF2-40B4-BE49-F238E27FC236}">
                <a16:creationId xmlns:a16="http://schemas.microsoft.com/office/drawing/2014/main" id="{5FF31E3A-5C53-405D-8F98-3249F726BE6E}"/>
              </a:ext>
            </a:extLst>
          </p:cNvPr>
          <p:cNvPicPr>
            <a:picLocks noChangeAspect="1"/>
          </p:cNvPicPr>
          <p:nvPr/>
        </p:nvPicPr>
        <p:blipFill>
          <a:blip r:embed="rId3"/>
          <a:stretch>
            <a:fillRect/>
          </a:stretch>
        </p:blipFill>
        <p:spPr>
          <a:xfrm>
            <a:off x="372869" y="1362493"/>
            <a:ext cx="3798078" cy="2848559"/>
          </a:xfrm>
          <a:prstGeom prst="rect">
            <a:avLst/>
          </a:prstGeom>
          <a:ln>
            <a:noFill/>
          </a:ln>
          <a:effectLst>
            <a:outerShdw blurRad="292100" dist="139700" dir="2700000" algn="tl" rotWithShape="0">
              <a:srgbClr val="333333">
                <a:alpha val="65000"/>
              </a:srgbClr>
            </a:outerShdw>
          </a:effectLst>
        </p:spPr>
      </p:pic>
      <p:pic>
        <p:nvPicPr>
          <p:cNvPr id="16" name="Picture 15" descr="A group of people posing for the camera&#10;&#10;Description automatically generated">
            <a:extLst>
              <a:ext uri="{FF2B5EF4-FFF2-40B4-BE49-F238E27FC236}">
                <a16:creationId xmlns:a16="http://schemas.microsoft.com/office/drawing/2014/main" id="{0ECDE33F-5F09-416B-A38A-B3ACB959329E}"/>
              </a:ext>
            </a:extLst>
          </p:cNvPr>
          <p:cNvPicPr>
            <a:picLocks noChangeAspect="1"/>
          </p:cNvPicPr>
          <p:nvPr/>
        </p:nvPicPr>
        <p:blipFill>
          <a:blip r:embed="rId4"/>
          <a:stretch>
            <a:fillRect/>
          </a:stretch>
        </p:blipFill>
        <p:spPr>
          <a:xfrm>
            <a:off x="3609476" y="3334264"/>
            <a:ext cx="4411579" cy="3308685"/>
          </a:xfrm>
          <a:prstGeom prst="rect">
            <a:avLst/>
          </a:prstGeom>
          <a:ln>
            <a:noFill/>
          </a:ln>
          <a:effectLst>
            <a:outerShdw blurRad="292100" dist="139700" dir="2700000" algn="tl" rotWithShape="0">
              <a:srgbClr val="333333">
                <a:alpha val="65000"/>
              </a:srgbClr>
            </a:outerShdw>
          </a:effectLst>
        </p:spPr>
      </p:pic>
      <p:pic>
        <p:nvPicPr>
          <p:cNvPr id="19" name="Picture 18" descr="A group of people posing for the camera&#10;&#10;Description automatically generated">
            <a:extLst>
              <a:ext uri="{FF2B5EF4-FFF2-40B4-BE49-F238E27FC236}">
                <a16:creationId xmlns:a16="http://schemas.microsoft.com/office/drawing/2014/main" id="{1B9043F7-BD10-4151-AAE1-B430F6F7CC35}"/>
              </a:ext>
            </a:extLst>
          </p:cNvPr>
          <p:cNvPicPr>
            <a:picLocks noChangeAspect="1"/>
          </p:cNvPicPr>
          <p:nvPr/>
        </p:nvPicPr>
        <p:blipFill>
          <a:blip r:embed="rId5"/>
          <a:stretch>
            <a:fillRect/>
          </a:stretch>
        </p:blipFill>
        <p:spPr>
          <a:xfrm>
            <a:off x="7658959" y="1486245"/>
            <a:ext cx="3790182" cy="2848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07312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a:t>Group Calendar Select Invitees</a:t>
            </a:r>
          </a:p>
        </p:txBody>
      </p:sp>
    </p:spTree>
    <p:extLst>
      <p:ext uri="{BB962C8B-B14F-4D97-AF65-F5344CB8AC3E}">
        <p14:creationId xmlns:p14="http://schemas.microsoft.com/office/powerpoint/2010/main" val="424508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Selectively invite people to Group Meetings</a:t>
            </a:r>
          </a:p>
        </p:txBody>
      </p:sp>
      <p:sp>
        <p:nvSpPr>
          <p:cNvPr id="2" name="Rectangle 1">
            <a:extLst>
              <a:ext uri="{FF2B5EF4-FFF2-40B4-BE49-F238E27FC236}">
                <a16:creationId xmlns:a16="http://schemas.microsoft.com/office/drawing/2014/main" id="{0F125A4F-56E6-4058-8218-5E9624B464EA}"/>
              </a:ext>
            </a:extLst>
          </p:cNvPr>
          <p:cNvSpPr/>
          <p:nvPr/>
        </p:nvSpPr>
        <p:spPr>
          <a:xfrm>
            <a:off x="96251" y="6484396"/>
            <a:ext cx="9377757"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hlinkClick r:id="rId3"/>
              </a:rPr>
              <a:t>https://techcommunity.microsoft.com/t5/Office-365-Groups/Invite-who-you-want-in-group-calendars/m-p/522143</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86F350C-B76D-42D4-B568-F339173C0774}"/>
              </a:ext>
            </a:extLst>
          </p:cNvPr>
          <p:cNvGrpSpPr/>
          <p:nvPr/>
        </p:nvGrpSpPr>
        <p:grpSpPr>
          <a:xfrm>
            <a:off x="349283" y="1398555"/>
            <a:ext cx="6131969" cy="4514922"/>
            <a:chOff x="349283" y="1398555"/>
            <a:chExt cx="6131969" cy="4514922"/>
          </a:xfrm>
        </p:grpSpPr>
        <p:pic>
          <p:nvPicPr>
            <p:cNvPr id="3" name="Picture 2" descr="A screenshot of a cell phone&#10;&#10;Description automatically generated">
              <a:extLst>
                <a:ext uri="{FF2B5EF4-FFF2-40B4-BE49-F238E27FC236}">
                  <a16:creationId xmlns:a16="http://schemas.microsoft.com/office/drawing/2014/main" id="{2140CC0D-F6FB-4634-85E4-ED7CB5404AB4}"/>
                </a:ext>
              </a:extLst>
            </p:cNvPr>
            <p:cNvPicPr>
              <a:picLocks noChangeAspect="1"/>
            </p:cNvPicPr>
            <p:nvPr/>
          </p:nvPicPr>
          <p:blipFill>
            <a:blip r:embed="rId4"/>
            <a:stretch>
              <a:fillRect/>
            </a:stretch>
          </p:blipFill>
          <p:spPr>
            <a:xfrm>
              <a:off x="349283" y="1398555"/>
              <a:ext cx="6131969" cy="4514922"/>
            </a:xfrm>
            <a:prstGeom prst="rect">
              <a:avLst/>
            </a:prstGeom>
          </p:spPr>
        </p:pic>
        <p:sp>
          <p:nvSpPr>
            <p:cNvPr id="5" name="Rectangle 4">
              <a:extLst>
                <a:ext uri="{FF2B5EF4-FFF2-40B4-BE49-F238E27FC236}">
                  <a16:creationId xmlns:a16="http://schemas.microsoft.com/office/drawing/2014/main" id="{28B59C25-8AE9-4B5A-9BB4-0B702FE38473}"/>
                </a:ext>
              </a:extLst>
            </p:cNvPr>
            <p:cNvSpPr/>
            <p:nvPr/>
          </p:nvSpPr>
          <p:spPr bwMode="auto">
            <a:xfrm>
              <a:off x="423970" y="1405936"/>
              <a:ext cx="1065654" cy="26813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04FA450-FA68-402F-B81B-D6A0F9D67EFD}"/>
                </a:ext>
              </a:extLst>
            </p:cNvPr>
            <p:cNvSpPr/>
            <p:nvPr/>
          </p:nvSpPr>
          <p:spPr bwMode="auto">
            <a:xfrm>
              <a:off x="423970" y="1867748"/>
              <a:ext cx="2841744"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A09B74-BD5B-41F2-A031-C922691AD181}"/>
                </a:ext>
              </a:extLst>
            </p:cNvPr>
            <p:cNvSpPr/>
            <p:nvPr/>
          </p:nvSpPr>
          <p:spPr bwMode="auto">
            <a:xfrm>
              <a:off x="423970" y="2508109"/>
              <a:ext cx="1226075" cy="29009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 Placeholder 2">
            <a:extLst>
              <a:ext uri="{FF2B5EF4-FFF2-40B4-BE49-F238E27FC236}">
                <a16:creationId xmlns:a16="http://schemas.microsoft.com/office/drawing/2014/main" id="{92386A7C-2145-4EC8-99C9-FFDC57B58681}"/>
              </a:ext>
            </a:extLst>
          </p:cNvPr>
          <p:cNvSpPr txBox="1">
            <a:spLocks/>
          </p:cNvSpPr>
          <p:nvPr/>
        </p:nvSpPr>
        <p:spPr>
          <a:xfrm>
            <a:off x="6872465" y="1398555"/>
            <a:ext cx="4970252" cy="46166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This update enables you to:</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Put something on a shared group calendar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Pick whomever you want to invite, which may not be the group itself.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"Brownbag-style events": A lunchtime learning session is typically not mandatory for attendees, but is required for the organizer and the presenter.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Now, you can create an event on the group calendar and add specific individuals without adding the group itself to the attendees list, and hence not blocking every member’s calendar.</a:t>
            </a:r>
          </a:p>
        </p:txBody>
      </p:sp>
    </p:spTree>
    <p:extLst>
      <p:ext uri="{BB962C8B-B14F-4D97-AF65-F5344CB8AC3E}">
        <p14:creationId xmlns:p14="http://schemas.microsoft.com/office/powerpoint/2010/main" val="16038738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Groups Calendar now on Outlook Mobile</a:t>
            </a:r>
          </a:p>
        </p:txBody>
      </p:sp>
      <p:pic>
        <p:nvPicPr>
          <p:cNvPr id="7" name="Picture 6" descr="A screenshot of a cell phone&#10;&#10;Description automatically generated">
            <a:extLst>
              <a:ext uri="{FF2B5EF4-FFF2-40B4-BE49-F238E27FC236}">
                <a16:creationId xmlns:a16="http://schemas.microsoft.com/office/drawing/2014/main" id="{1C4462BC-DB60-4924-B355-7C304F91CE8C}"/>
              </a:ext>
            </a:extLst>
          </p:cNvPr>
          <p:cNvPicPr>
            <a:picLocks noChangeAspect="1"/>
          </p:cNvPicPr>
          <p:nvPr/>
        </p:nvPicPr>
        <p:blipFill>
          <a:blip r:embed="rId2"/>
          <a:stretch>
            <a:fillRect/>
          </a:stretch>
        </p:blipFill>
        <p:spPr>
          <a:xfrm>
            <a:off x="8696554" y="1836748"/>
            <a:ext cx="2278668" cy="4929811"/>
          </a:xfrm>
          <a:prstGeom prst="rect">
            <a:avLst/>
          </a:prstGeom>
          <a:ln>
            <a:solidFill>
              <a:schemeClr val="bg2"/>
            </a:solidFill>
          </a:ln>
        </p:spPr>
      </p:pic>
      <p:grpSp>
        <p:nvGrpSpPr>
          <p:cNvPr id="12" name="Group 11">
            <a:extLst>
              <a:ext uri="{FF2B5EF4-FFF2-40B4-BE49-F238E27FC236}">
                <a16:creationId xmlns:a16="http://schemas.microsoft.com/office/drawing/2014/main" id="{E319775B-7271-41B3-9B3D-9C75B90E2502}"/>
              </a:ext>
            </a:extLst>
          </p:cNvPr>
          <p:cNvGrpSpPr/>
          <p:nvPr/>
        </p:nvGrpSpPr>
        <p:grpSpPr>
          <a:xfrm>
            <a:off x="1339076" y="1836748"/>
            <a:ext cx="5018106" cy="4929811"/>
            <a:chOff x="1339076" y="1836748"/>
            <a:chExt cx="5018106" cy="4929811"/>
          </a:xfrm>
        </p:grpSpPr>
        <p:pic>
          <p:nvPicPr>
            <p:cNvPr id="3" name="Picture 2" descr="A screenshot of a cell phone&#10;&#10;Description automatically generated">
              <a:extLst>
                <a:ext uri="{FF2B5EF4-FFF2-40B4-BE49-F238E27FC236}">
                  <a16:creationId xmlns:a16="http://schemas.microsoft.com/office/drawing/2014/main" id="{1CAB09FC-EF59-45CE-9465-29CF853366B8}"/>
                </a:ext>
              </a:extLst>
            </p:cNvPr>
            <p:cNvPicPr>
              <a:picLocks noChangeAspect="1"/>
            </p:cNvPicPr>
            <p:nvPr/>
          </p:nvPicPr>
          <p:blipFill>
            <a:blip r:embed="rId3"/>
            <a:stretch>
              <a:fillRect/>
            </a:stretch>
          </p:blipFill>
          <p:spPr>
            <a:xfrm>
              <a:off x="1339076" y="1836750"/>
              <a:ext cx="2278998" cy="4929809"/>
            </a:xfrm>
            <a:prstGeom prst="rect">
              <a:avLst/>
            </a:prstGeom>
            <a:ln>
              <a:solidFill>
                <a:schemeClr val="bg2"/>
              </a:solidFill>
            </a:ln>
          </p:spPr>
        </p:pic>
        <p:pic>
          <p:nvPicPr>
            <p:cNvPr id="9" name="Picture 8" descr="A screenshot of a cell phone&#10;&#10;Description automatically generated">
              <a:extLst>
                <a:ext uri="{FF2B5EF4-FFF2-40B4-BE49-F238E27FC236}">
                  <a16:creationId xmlns:a16="http://schemas.microsoft.com/office/drawing/2014/main" id="{CBDF8191-2A70-4217-B8FD-B49703A60B39}"/>
                </a:ext>
              </a:extLst>
            </p:cNvPr>
            <p:cNvPicPr>
              <a:picLocks noChangeAspect="1"/>
            </p:cNvPicPr>
            <p:nvPr/>
          </p:nvPicPr>
          <p:blipFill>
            <a:blip r:embed="rId4"/>
            <a:stretch>
              <a:fillRect/>
            </a:stretch>
          </p:blipFill>
          <p:spPr>
            <a:xfrm>
              <a:off x="4078514" y="1836748"/>
              <a:ext cx="2278668" cy="4929811"/>
            </a:xfrm>
            <a:prstGeom prst="rect">
              <a:avLst/>
            </a:prstGeom>
            <a:ln>
              <a:solidFill>
                <a:schemeClr val="bg2"/>
              </a:solidFill>
            </a:ln>
          </p:spPr>
        </p:pic>
      </p:grpSp>
      <p:sp>
        <p:nvSpPr>
          <p:cNvPr id="10" name="TextBox 9">
            <a:extLst>
              <a:ext uri="{FF2B5EF4-FFF2-40B4-BE49-F238E27FC236}">
                <a16:creationId xmlns:a16="http://schemas.microsoft.com/office/drawing/2014/main" id="{3996BEEB-C27B-4E68-A9A1-C3E35501910E}"/>
              </a:ext>
            </a:extLst>
          </p:cNvPr>
          <p:cNvSpPr txBox="1"/>
          <p:nvPr/>
        </p:nvSpPr>
        <p:spPr>
          <a:xfrm>
            <a:off x="2322011" y="1278035"/>
            <a:ext cx="259212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a:ea typeface="+mn-ea"/>
                <a:cs typeface="+mn-cs"/>
              </a:rPr>
              <a:t>View Group Calendar</a:t>
            </a:r>
          </a:p>
        </p:txBody>
      </p:sp>
      <p:sp>
        <p:nvSpPr>
          <p:cNvPr id="11" name="TextBox 10">
            <a:extLst>
              <a:ext uri="{FF2B5EF4-FFF2-40B4-BE49-F238E27FC236}">
                <a16:creationId xmlns:a16="http://schemas.microsoft.com/office/drawing/2014/main" id="{608E798C-D99D-4243-AEF2-100B3B2AC0C4}"/>
              </a:ext>
            </a:extLst>
          </p:cNvPr>
          <p:cNvSpPr txBox="1"/>
          <p:nvPr/>
        </p:nvSpPr>
        <p:spPr>
          <a:xfrm>
            <a:off x="8539825" y="1278035"/>
            <a:ext cx="259212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a:ea typeface="+mn-ea"/>
                <a:cs typeface="+mn-cs"/>
              </a:rPr>
              <a:t>Create Group Events</a:t>
            </a:r>
          </a:p>
        </p:txBody>
      </p:sp>
      <p:sp>
        <p:nvSpPr>
          <p:cNvPr id="13" name="Rectangle 12">
            <a:extLst>
              <a:ext uri="{FF2B5EF4-FFF2-40B4-BE49-F238E27FC236}">
                <a16:creationId xmlns:a16="http://schemas.microsoft.com/office/drawing/2014/main" id="{90656AFB-834E-40F9-941A-DB3CFF413799}"/>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Available now!</a:t>
            </a:r>
          </a:p>
        </p:txBody>
      </p:sp>
    </p:spTree>
    <p:extLst>
      <p:ext uri="{BB962C8B-B14F-4D97-AF65-F5344CB8AC3E}">
        <p14:creationId xmlns:p14="http://schemas.microsoft.com/office/powerpoint/2010/main" val="18735722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a:t>Entitlement Management</a:t>
            </a:r>
          </a:p>
        </p:txBody>
      </p:sp>
    </p:spTree>
    <p:extLst>
      <p:ext uri="{BB962C8B-B14F-4D97-AF65-F5344CB8AC3E}">
        <p14:creationId xmlns:p14="http://schemas.microsoft.com/office/powerpoint/2010/main" val="3815228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3D4FBE-894C-46D8-8538-08B8D33EDC74}"/>
              </a:ext>
            </a:extLst>
          </p:cNvPr>
          <p:cNvSpPr/>
          <p:nvPr/>
        </p:nvSpPr>
        <p:spPr bwMode="auto">
          <a:xfrm>
            <a:off x="4748213" y="0"/>
            <a:ext cx="7443786"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9" name="Title 1">
            <a:extLst>
              <a:ext uri="{FF2B5EF4-FFF2-40B4-BE49-F238E27FC236}">
                <a16:creationId xmlns:a16="http://schemas.microsoft.com/office/drawing/2014/main" id="{65C93BEE-0D75-4BF7-BE65-3C372B6B82B6}"/>
              </a:ext>
            </a:extLst>
          </p:cNvPr>
          <p:cNvSpPr>
            <a:spLocks noGrp="1"/>
          </p:cNvSpPr>
          <p:nvPr>
            <p:ph type="title"/>
          </p:nvPr>
        </p:nvSpPr>
        <p:spPr>
          <a:xfrm>
            <a:off x="588263" y="2873414"/>
            <a:ext cx="4159950" cy="1107996"/>
          </a:xfrm>
        </p:spPr>
        <p:txBody>
          <a:bodyPr/>
          <a:lstStyle/>
          <a:p>
            <a:r>
              <a:rPr lang="en-US"/>
              <a:t>Entitlement Management</a:t>
            </a:r>
          </a:p>
        </p:txBody>
      </p:sp>
      <p:pic>
        <p:nvPicPr>
          <p:cNvPr id="4" name="Picture 3">
            <a:extLst>
              <a:ext uri="{FF2B5EF4-FFF2-40B4-BE49-F238E27FC236}">
                <a16:creationId xmlns:a16="http://schemas.microsoft.com/office/drawing/2014/main" id="{B8391B8B-BB01-4C5B-A175-EE958A5D4DEA}"/>
              </a:ext>
            </a:extLst>
          </p:cNvPr>
          <p:cNvPicPr>
            <a:picLocks noChangeAspect="1"/>
          </p:cNvPicPr>
          <p:nvPr/>
        </p:nvPicPr>
        <p:blipFill>
          <a:blip r:embed="rId3"/>
          <a:stretch>
            <a:fillRect/>
          </a:stretch>
        </p:blipFill>
        <p:spPr>
          <a:xfrm>
            <a:off x="5100247" y="649922"/>
            <a:ext cx="6858000" cy="5554980"/>
          </a:xfrm>
          <a:prstGeom prst="rect">
            <a:avLst/>
          </a:prstGeom>
          <a:noFill/>
        </p:spPr>
      </p:pic>
    </p:spTree>
    <p:extLst>
      <p:ext uri="{BB962C8B-B14F-4D97-AF65-F5344CB8AC3E}">
        <p14:creationId xmlns:p14="http://schemas.microsoft.com/office/powerpoint/2010/main" val="2868606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Entitlement Management</a:t>
            </a:r>
          </a:p>
        </p:txBody>
      </p:sp>
      <p:sp>
        <p:nvSpPr>
          <p:cNvPr id="14" name="Rectangle 13">
            <a:extLst>
              <a:ext uri="{FF2B5EF4-FFF2-40B4-BE49-F238E27FC236}">
                <a16:creationId xmlns:a16="http://schemas.microsoft.com/office/drawing/2014/main" id="{53D8A399-C07B-44EB-BA77-4AD8C95283B6}"/>
              </a:ext>
            </a:extLst>
          </p:cNvPr>
          <p:cNvSpPr/>
          <p:nvPr/>
        </p:nvSpPr>
        <p:spPr>
          <a:xfrm>
            <a:off x="1606282" y="6400800"/>
            <a:ext cx="10634686"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Entitlement Management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Access Packages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4">
            <a:extLst>
              <a:ext uri="{FF2B5EF4-FFF2-40B4-BE49-F238E27FC236}">
                <a16:creationId xmlns:a16="http://schemas.microsoft.com/office/drawing/2014/main" id="{E6F6A673-D88D-4109-BACE-2C9B954E3B80}"/>
              </a:ext>
            </a:extLst>
          </p:cNvPr>
          <p:cNvSpPr txBox="1">
            <a:spLocks/>
          </p:cNvSpPr>
          <p:nvPr/>
        </p:nvSpPr>
        <p:spPr>
          <a:xfrm>
            <a:off x="1606284" y="1705166"/>
            <a:ext cx="3856967" cy="2391598"/>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Enables management for groups access, applications and SPO for internal and external users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Access is available only for the time access is required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Based on Azure Active Directory</a:t>
            </a:r>
          </a:p>
        </p:txBody>
      </p:sp>
      <p:sp>
        <p:nvSpPr>
          <p:cNvPr id="13" name="Text Placeholder 4">
            <a:extLst>
              <a:ext uri="{FF2B5EF4-FFF2-40B4-BE49-F238E27FC236}">
                <a16:creationId xmlns:a16="http://schemas.microsoft.com/office/drawing/2014/main" id="{C06FA4BB-4887-4E13-B9CE-E16C023DCB9F}"/>
              </a:ext>
            </a:extLst>
          </p:cNvPr>
          <p:cNvSpPr txBox="1">
            <a:spLocks/>
          </p:cNvSpPr>
          <p:nvPr/>
        </p:nvSpPr>
        <p:spPr>
          <a:xfrm>
            <a:off x="7092458" y="1705166"/>
            <a:ext cx="3856968" cy="2545486"/>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Create access packages for related resources users can request access to</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rules for how to request resources and when access expires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Govern the lifecycle of access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Delegate management of resources</a:t>
            </a:r>
          </a:p>
        </p:txBody>
      </p:sp>
      <p:sp>
        <p:nvSpPr>
          <p:cNvPr id="15" name="check 3" descr="Check, approve, completed&#10;">
            <a:extLst>
              <a:ext uri="{FF2B5EF4-FFF2-40B4-BE49-F238E27FC236}">
                <a16:creationId xmlns:a16="http://schemas.microsoft.com/office/drawing/2014/main" id="{BADDB6E2-2379-4FBC-B5F9-57FF80D6461D}"/>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6" name="people_12" descr="Group, partners, collaboration&#10;">
            <a:extLst>
              <a:ext uri="{FF2B5EF4-FFF2-40B4-BE49-F238E27FC236}">
                <a16:creationId xmlns:a16="http://schemas.microsoft.com/office/drawing/2014/main" id="{A83B0FB4-72D1-461B-A6E4-54B08163BF71}"/>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6060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59B9-0D29-41A7-9796-1377B2154D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55B9A-4570-4F06-89C2-9FDEAA2931D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4458AD-FABC-4992-85C0-0132AC32050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137824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B5A4-FCF4-401A-A531-CABF09B94A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199B72-1C70-4066-9A0B-D192B858706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07DA6C7-598A-4CD4-AD2F-6381FC1414B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05591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3427412"/>
            <a:ext cx="4159950" cy="553998"/>
          </a:xfrm>
        </p:spPr>
        <p:txBody>
          <a:bodyPr/>
          <a:lstStyle/>
          <a:p>
            <a:pPr>
              <a:lnSpc>
                <a:spcPct val="100000"/>
              </a:lnSpc>
            </a:pPr>
            <a:r>
              <a:rPr lang="en-US"/>
              <a:t>Groups Admin Role</a:t>
            </a:r>
          </a:p>
        </p:txBody>
      </p:sp>
    </p:spTree>
    <p:extLst>
      <p:ext uri="{BB962C8B-B14F-4D97-AF65-F5344CB8AC3E}">
        <p14:creationId xmlns:p14="http://schemas.microsoft.com/office/powerpoint/2010/main" val="4161214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671C5-C022-4906-9E01-882F55F857AE}"/>
              </a:ext>
            </a:extLst>
          </p:cNvPr>
          <p:cNvPicPr>
            <a:picLocks noChangeAspect="1"/>
          </p:cNvPicPr>
          <p:nvPr/>
        </p:nvPicPr>
        <p:blipFill>
          <a:blip r:embed="rId3"/>
          <a:stretch>
            <a:fillRect/>
          </a:stretch>
        </p:blipFill>
        <p:spPr>
          <a:xfrm>
            <a:off x="0" y="284671"/>
            <a:ext cx="12192000" cy="6288658"/>
          </a:xfrm>
          <a:prstGeom prst="rect">
            <a:avLst/>
          </a:prstGeom>
        </p:spPr>
      </p:pic>
      <p:sp>
        <p:nvSpPr>
          <p:cNvPr id="6" name="Rectangle 5">
            <a:extLst>
              <a:ext uri="{FF2B5EF4-FFF2-40B4-BE49-F238E27FC236}">
                <a16:creationId xmlns:a16="http://schemas.microsoft.com/office/drawing/2014/main" id="{95C482F4-83F7-4A26-997C-DD547DC6C4C0}"/>
              </a:ext>
            </a:extLst>
          </p:cNvPr>
          <p:cNvSpPr/>
          <p:nvPr/>
        </p:nvSpPr>
        <p:spPr bwMode="auto">
          <a:xfrm>
            <a:off x="4141042" y="3078365"/>
            <a:ext cx="5225981"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86988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Office 365 Groups Sessions @ Ignite</a:t>
            </a:r>
          </a:p>
        </p:txBody>
      </p:sp>
      <p:sp>
        <p:nvSpPr>
          <p:cNvPr id="3" name="Text Placeholder 2">
            <a:extLst>
              <a:ext uri="{FF2B5EF4-FFF2-40B4-BE49-F238E27FC236}">
                <a16:creationId xmlns:a16="http://schemas.microsoft.com/office/drawing/2014/main" id="{36DC663C-33A9-4929-902A-AAC099A72D26}"/>
              </a:ext>
            </a:extLst>
          </p:cNvPr>
          <p:cNvSpPr>
            <a:spLocks noGrp="1"/>
          </p:cNvSpPr>
          <p:nvPr>
            <p:ph type="body" sz="quarter" idx="10"/>
          </p:nvPr>
        </p:nvSpPr>
        <p:spPr>
          <a:xfrm>
            <a:off x="586390" y="1434370"/>
            <a:ext cx="11018520" cy="4302716"/>
          </a:xfrm>
        </p:spPr>
        <p:txBody>
          <a:bodyPr/>
          <a:lstStyle/>
          <a:p>
            <a:r>
              <a:rPr lang="en-US" sz="1800">
                <a:solidFill>
                  <a:schemeClr val="accent3"/>
                </a:solidFill>
                <a:latin typeface="+mj-lt"/>
              </a:rPr>
              <a:t>Breakout sessions</a:t>
            </a:r>
          </a:p>
          <a:p>
            <a:pPr marL="0" lvl="1"/>
            <a:r>
              <a:rPr lang="en-US" sz="1400">
                <a:hlinkClick r:id="rId3"/>
              </a:rPr>
              <a:t>BRK2056</a:t>
            </a:r>
            <a:r>
              <a:rPr lang="en-US" sz="1400"/>
              <a:t> - Embrace Office 365 Groups: What's new and what's next</a:t>
            </a:r>
          </a:p>
          <a:p>
            <a:pPr marL="0" lvl="1"/>
            <a:r>
              <a:rPr lang="en-US" sz="1400">
                <a:hlinkClick r:id="rId4"/>
              </a:rPr>
              <a:t>ADM20</a:t>
            </a:r>
            <a:r>
              <a:rPr lang="en-US" sz="1400"/>
              <a:t> - Addressing top management issues with users and groups</a:t>
            </a:r>
          </a:p>
          <a:p>
            <a:pPr marL="0" lvl="1"/>
            <a:r>
              <a:rPr lang="en-US" sz="1400">
                <a:hlinkClick r:id="rId5"/>
              </a:rPr>
              <a:t>BRK2210</a:t>
            </a:r>
            <a:r>
              <a:rPr lang="en-US" sz="1400"/>
              <a:t> - Finding your collaboration sweet spot with Office 365 Groups, SharePoint, Teams, and Yammer </a:t>
            </a:r>
            <a:r>
              <a:rPr lang="en-US" sz="1400" b="1"/>
              <a:t>[featuring Cerner]</a:t>
            </a:r>
          </a:p>
          <a:p>
            <a:pPr marL="0" lvl="1"/>
            <a:r>
              <a:rPr lang="en-US" sz="1400">
                <a:hlinkClick r:id="rId6"/>
              </a:rPr>
              <a:t>BRK3264</a:t>
            </a:r>
            <a:r>
              <a:rPr lang="en-US" sz="1400"/>
              <a:t> - Transform collaboration and fight shadow IT with Office 365 groups </a:t>
            </a:r>
          </a:p>
          <a:p>
            <a:pPr marL="0" lvl="1"/>
            <a:r>
              <a:rPr lang="en-US" sz="1400">
                <a:hlinkClick r:id="rId7"/>
              </a:rPr>
              <a:t>BRK2058</a:t>
            </a:r>
            <a:r>
              <a:rPr lang="en-US" sz="1400"/>
              <a:t> - Deploy Office 365 groups at scale to power Microsoft Teams, Outlook, Yammer, and SharePoint</a:t>
            </a:r>
          </a:p>
          <a:p>
            <a:endParaRPr lang="en-US" sz="1400"/>
          </a:p>
          <a:p>
            <a:r>
              <a:rPr lang="en-US" sz="1800">
                <a:solidFill>
                  <a:schemeClr val="accent3"/>
                </a:solidFill>
                <a:latin typeface="+mj-lt"/>
              </a:rPr>
              <a:t>Theater sessions</a:t>
            </a:r>
          </a:p>
          <a:p>
            <a:pPr marL="0" lvl="1"/>
            <a:r>
              <a:rPr lang="en-US" sz="1400">
                <a:hlinkClick r:id="rId8"/>
              </a:rPr>
              <a:t>THR3083</a:t>
            </a:r>
            <a:r>
              <a:rPr lang="en-US" sz="1400"/>
              <a:t> - Office 365 Groups: Ask us anything</a:t>
            </a:r>
          </a:p>
          <a:p>
            <a:pPr marL="0" lvl="1"/>
            <a:r>
              <a:rPr lang="en-US" sz="1400">
                <a:hlinkClick r:id="rId9"/>
              </a:rPr>
              <a:t>THR2091</a:t>
            </a:r>
            <a:r>
              <a:rPr lang="en-US" sz="1400"/>
              <a:t> - Master sharing and permissions of Office 365 in 20 minutes </a:t>
            </a:r>
          </a:p>
          <a:p>
            <a:pPr marL="0" lvl="1"/>
            <a:r>
              <a:rPr lang="en-US" sz="1400">
                <a:hlinkClick r:id="rId10"/>
              </a:rPr>
              <a:t>THR3043</a:t>
            </a:r>
            <a:r>
              <a:rPr lang="en-US" sz="1400"/>
              <a:t> - Microsoft Teams and Office 365 Groups PowerShell </a:t>
            </a:r>
            <a:r>
              <a:rPr lang="en-US" sz="1400" err="1"/>
              <a:t>MasterClass</a:t>
            </a:r>
            <a:endParaRPr lang="en-US" sz="1400"/>
          </a:p>
          <a:p>
            <a:pPr marL="0" lvl="1"/>
            <a:endParaRPr lang="en-US" sz="1400"/>
          </a:p>
          <a:p>
            <a:r>
              <a:rPr lang="en-US" sz="1800">
                <a:solidFill>
                  <a:schemeClr val="accent3"/>
                </a:solidFill>
                <a:latin typeface="+mj-lt"/>
              </a:rPr>
              <a:t>Related sessions</a:t>
            </a:r>
          </a:p>
          <a:p>
            <a:pPr marL="0" lvl="1"/>
            <a:r>
              <a:rPr lang="en-US" sz="1400">
                <a:hlinkClick r:id="rId11"/>
              </a:rPr>
              <a:t>THR2251</a:t>
            </a:r>
            <a:r>
              <a:rPr lang="en-US" sz="1400"/>
              <a:t> - </a:t>
            </a:r>
            <a:r>
              <a:rPr lang="en-US" sz="1400" b="1"/>
              <a:t>How Microsoft empowers employees through self-service</a:t>
            </a:r>
            <a:r>
              <a:rPr lang="en-US" sz="1400"/>
              <a:t> collaboration while still protecting the company in Office 365</a:t>
            </a:r>
          </a:p>
          <a:p>
            <a:pPr marL="0" lvl="1"/>
            <a:r>
              <a:rPr lang="en-US" sz="1400">
                <a:hlinkClick r:id="rId12"/>
              </a:rPr>
              <a:t>BRK2233</a:t>
            </a:r>
            <a:r>
              <a:rPr lang="en-US" sz="1400"/>
              <a:t> - The future of Yammer: Share knowledge, engage leaders, and build communities in Microsoft 365</a:t>
            </a:r>
          </a:p>
          <a:p>
            <a:pPr marL="0" lvl="1"/>
            <a:r>
              <a:rPr lang="en-US" sz="1400">
                <a:hlinkClick r:id="rId13"/>
              </a:rPr>
              <a:t>BRK2052</a:t>
            </a:r>
            <a:r>
              <a:rPr lang="en-US" sz="1400"/>
              <a:t> - What's new and what's next: SharePoint and OneDrive administration</a:t>
            </a:r>
          </a:p>
        </p:txBody>
      </p:sp>
      <p:sp>
        <p:nvSpPr>
          <p:cNvPr id="2" name="Rectangle 1">
            <a:extLst>
              <a:ext uri="{FF2B5EF4-FFF2-40B4-BE49-F238E27FC236}">
                <a16:creationId xmlns:a16="http://schemas.microsoft.com/office/drawing/2014/main" id="{0D464325-F2F2-42CD-A713-BED1931AE856}"/>
              </a:ext>
            </a:extLst>
          </p:cNvPr>
          <p:cNvSpPr/>
          <p:nvPr/>
        </p:nvSpPr>
        <p:spPr bwMode="auto">
          <a:xfrm>
            <a:off x="8277911" y="469031"/>
            <a:ext cx="3325826" cy="54216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Recordings Available!</a:t>
            </a:r>
          </a:p>
        </p:txBody>
      </p:sp>
    </p:spTree>
    <p:extLst>
      <p:ext uri="{BB962C8B-B14F-4D97-AF65-F5344CB8AC3E}">
        <p14:creationId xmlns:p14="http://schemas.microsoft.com/office/powerpoint/2010/main" val="39374633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Groups Admin role</a:t>
            </a:r>
          </a:p>
        </p:txBody>
      </p:sp>
      <p:sp>
        <p:nvSpPr>
          <p:cNvPr id="8" name="Text Placeholder 4"/>
          <p:cNvSpPr txBox="1">
            <a:spLocks/>
          </p:cNvSpPr>
          <p:nvPr/>
        </p:nvSpPr>
        <p:spPr>
          <a:xfrm>
            <a:off x="1606282" y="1446519"/>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Benefits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Enroll a larger helpdesk team for Groups management</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Ability to manage both Groups and Policies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Doesn’t require any other high-privilege roles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in the Microsoft 365 admin center, the Azure Portal and via cmdlets</a:t>
            </a:r>
          </a:p>
        </p:txBody>
      </p:sp>
      <p:sp>
        <p:nvSpPr>
          <p:cNvPr id="9" name="Text Placeholder 4"/>
          <p:cNvSpPr txBox="1">
            <a:spLocks/>
          </p:cNvSpPr>
          <p:nvPr/>
        </p:nvSpPr>
        <p:spPr>
          <a:xfrm>
            <a:off x="1606282" y="3800505"/>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Limit to a small subset of extended admins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Delegate restore tasks to end-users though Groups Hub</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92F862E4-6E29-1D4B-87D6-6E0D8611272D}"/>
              </a:ext>
            </a:extLst>
          </p:cNvPr>
          <p:cNvPicPr>
            <a:picLocks noChangeAspect="1"/>
          </p:cNvPicPr>
          <p:nvPr/>
        </p:nvPicPr>
        <p:blipFill>
          <a:blip r:embed="rId3"/>
          <a:stretch>
            <a:fillRect/>
          </a:stretch>
        </p:blipFill>
        <p:spPr>
          <a:xfrm>
            <a:off x="-1475447" y="144948"/>
            <a:ext cx="1185765" cy="624503"/>
          </a:xfrm>
          <a:prstGeom prst="rect">
            <a:avLst/>
          </a:prstGeom>
        </p:spPr>
      </p:pic>
      <p:sp>
        <p:nvSpPr>
          <p:cNvPr id="10" name="Rectangle 9">
            <a:extLst>
              <a:ext uri="{FF2B5EF4-FFF2-40B4-BE49-F238E27FC236}">
                <a16:creationId xmlns:a16="http://schemas.microsoft.com/office/drawing/2014/main" id="{616A4194-C6EA-469E-81C3-63235FA0B232}"/>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455395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319417"/>
            <a:ext cx="4930505" cy="1661993"/>
          </a:xfrm>
        </p:spPr>
        <p:txBody>
          <a:bodyPr/>
          <a:lstStyle/>
          <a:p>
            <a:pPr>
              <a:lnSpc>
                <a:spcPct val="100000"/>
              </a:lnSpc>
            </a:pPr>
            <a:r>
              <a:rPr lang="en-US"/>
              <a:t>Microsoft Admin Center Enhancements</a:t>
            </a:r>
          </a:p>
        </p:txBody>
      </p:sp>
    </p:spTree>
    <p:extLst>
      <p:ext uri="{BB962C8B-B14F-4D97-AF65-F5344CB8AC3E}">
        <p14:creationId xmlns:p14="http://schemas.microsoft.com/office/powerpoint/2010/main" val="568201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Microsoft Admin Center Enhancements</a:t>
            </a:r>
          </a:p>
        </p:txBody>
      </p:sp>
      <p:sp>
        <p:nvSpPr>
          <p:cNvPr id="10" name="Text Placeholder 2">
            <a:extLst>
              <a:ext uri="{FF2B5EF4-FFF2-40B4-BE49-F238E27FC236}">
                <a16:creationId xmlns:a16="http://schemas.microsoft.com/office/drawing/2014/main" id="{6B843290-6EFA-4ADF-B7C2-F98DA8572BA8}"/>
              </a:ext>
            </a:extLst>
          </p:cNvPr>
          <p:cNvSpPr>
            <a:spLocks noGrp="1"/>
          </p:cNvSpPr>
          <p:nvPr>
            <p:ph type="body" sz="quarter" idx="13"/>
          </p:nvPr>
        </p:nvSpPr>
        <p:spPr>
          <a:xfrm>
            <a:off x="8009164" y="1486832"/>
            <a:ext cx="4076700" cy="4616648"/>
          </a:xfrm>
        </p:spPr>
        <p:txBody>
          <a:bodyPr/>
          <a:lstStyle/>
          <a:p>
            <a:r>
              <a:rPr lang="en-US"/>
              <a:t>Updated user experience</a:t>
            </a:r>
          </a:p>
          <a:p>
            <a:endParaRPr lang="en-US"/>
          </a:p>
          <a:p>
            <a:r>
              <a:rPr lang="en-US"/>
              <a:t>New Group creation wizard</a:t>
            </a:r>
          </a:p>
          <a:p>
            <a:endParaRPr lang="en-US"/>
          </a:p>
          <a:p>
            <a:r>
              <a:rPr lang="en-US"/>
              <a:t>Browse and restore </a:t>
            </a:r>
            <a:r>
              <a:rPr lang="en-US" b="1"/>
              <a:t>deleted groups</a:t>
            </a:r>
          </a:p>
          <a:p>
            <a:endParaRPr lang="en-US"/>
          </a:p>
          <a:p>
            <a:r>
              <a:rPr lang="en-US"/>
              <a:t>Advanced </a:t>
            </a:r>
            <a:r>
              <a:rPr lang="en-US" b="1"/>
              <a:t>sorting/filtering</a:t>
            </a:r>
          </a:p>
          <a:p>
            <a:endParaRPr lang="en-US" b="1"/>
          </a:p>
          <a:p>
            <a:r>
              <a:rPr lang="en-US"/>
              <a:t>Modify Exchange properties without requiring an </a:t>
            </a:r>
            <a:r>
              <a:rPr lang="en-US" b="1"/>
              <a:t>Exchange license</a:t>
            </a:r>
          </a:p>
          <a:p>
            <a:endParaRPr lang="en-US" b="1"/>
          </a:p>
          <a:p>
            <a:r>
              <a:rPr lang="en-US"/>
              <a:t>Quickly view Groups enabled for </a:t>
            </a:r>
            <a:r>
              <a:rPr lang="en-US" b="1"/>
              <a:t>Microsoft Teams</a:t>
            </a:r>
          </a:p>
        </p:txBody>
      </p:sp>
      <p:pic>
        <p:nvPicPr>
          <p:cNvPr id="2" name="Picture 1">
            <a:extLst>
              <a:ext uri="{FF2B5EF4-FFF2-40B4-BE49-F238E27FC236}">
                <a16:creationId xmlns:a16="http://schemas.microsoft.com/office/drawing/2014/main" id="{7370FE62-5AEB-48AE-8FCF-47F7F8BF01CB}"/>
              </a:ext>
            </a:extLst>
          </p:cNvPr>
          <p:cNvPicPr>
            <a:picLocks noChangeAspect="1"/>
          </p:cNvPicPr>
          <p:nvPr/>
        </p:nvPicPr>
        <p:blipFill>
          <a:blip r:embed="rId2"/>
          <a:stretch>
            <a:fillRect/>
          </a:stretch>
        </p:blipFill>
        <p:spPr>
          <a:xfrm>
            <a:off x="377338" y="1486832"/>
            <a:ext cx="7253288" cy="41162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62E0086-608B-4F1D-8DD0-C1998E56AEA1}"/>
              </a:ext>
            </a:extLst>
          </p:cNvPr>
          <p:cNvPicPr>
            <a:picLocks noChangeAspect="1"/>
          </p:cNvPicPr>
          <p:nvPr/>
        </p:nvPicPr>
        <p:blipFill>
          <a:blip r:embed="rId3"/>
          <a:stretch>
            <a:fillRect/>
          </a:stretch>
        </p:blipFill>
        <p:spPr>
          <a:xfrm>
            <a:off x="3186924" y="2601949"/>
            <a:ext cx="4135503" cy="114791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825053F-F066-4F89-84E4-F6C9DAB8AF02}"/>
              </a:ext>
            </a:extLst>
          </p:cNvPr>
          <p:cNvPicPr>
            <a:picLocks noChangeAspect="1"/>
          </p:cNvPicPr>
          <p:nvPr/>
        </p:nvPicPr>
        <p:blipFill rotWithShape="1">
          <a:blip r:embed="rId4"/>
          <a:srcRect l="22719" t="4489" r="21329" b="37619"/>
          <a:stretch/>
        </p:blipFill>
        <p:spPr>
          <a:xfrm>
            <a:off x="4198440" y="3276926"/>
            <a:ext cx="3586285" cy="209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94865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Microsoft Information Protection Labels</a:t>
            </a:r>
          </a:p>
        </p:txBody>
      </p:sp>
    </p:spTree>
    <p:extLst>
      <p:ext uri="{BB962C8B-B14F-4D97-AF65-F5344CB8AC3E}">
        <p14:creationId xmlns:p14="http://schemas.microsoft.com/office/powerpoint/2010/main" val="582160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Information Protection Labels for Groups</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Benefits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Labels helps you classify data across your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Automatically enforce policies based on labels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Restrict who can create public, external and other high privilege groups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Sign up for the public preview, launching end of Nov’19</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Pilot with a single department, start with new labels and simple policy assignment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Educate user to think about classification first instead of public/private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Single set of labels across documents, emails and groups</a:t>
            </a:r>
          </a:p>
        </p:txBody>
      </p:sp>
      <p:pic>
        <p:nvPicPr>
          <p:cNvPr id="10" name="Picture 9">
            <a:extLst>
              <a:ext uri="{FF2B5EF4-FFF2-40B4-BE49-F238E27FC236}">
                <a16:creationId xmlns:a16="http://schemas.microsoft.com/office/drawing/2014/main" id="{14430C5A-ED51-2846-A423-23FDCA245DB4}"/>
              </a:ext>
            </a:extLst>
          </p:cNvPr>
          <p:cNvPicPr>
            <a:picLocks noChangeAspect="1"/>
          </p:cNvPicPr>
          <p:nvPr/>
        </p:nvPicPr>
        <p:blipFill>
          <a:blip r:embed="rId3"/>
          <a:stretch>
            <a:fillRect/>
          </a:stretch>
        </p:blipFill>
        <p:spPr>
          <a:xfrm>
            <a:off x="-1431653" y="606542"/>
            <a:ext cx="1185765" cy="624503"/>
          </a:xfrm>
          <a:prstGeom prst="rect">
            <a:avLst/>
          </a:prstGeom>
        </p:spPr>
      </p:pic>
      <p:sp>
        <p:nvSpPr>
          <p:cNvPr id="11" name="Rectangle 10">
            <a:extLst>
              <a:ext uri="{FF2B5EF4-FFF2-40B4-BE49-F238E27FC236}">
                <a16:creationId xmlns:a16="http://schemas.microsoft.com/office/drawing/2014/main" id="{1FC27EF1-5B9C-4496-B375-EC910DB73716}"/>
              </a:ext>
            </a:extLst>
          </p:cNvPr>
          <p:cNvSpPr/>
          <p:nvPr/>
        </p:nvSpPr>
        <p:spPr>
          <a:xfrm>
            <a:off x="1599303" y="5890703"/>
            <a:ext cx="10634686" cy="30172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4"/>
              </a:rPr>
              <a:t>Group settings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5"/>
              </a:rPr>
              <a:t>Overview of retention policies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6"/>
              </a:rPr>
              <a:t>Overview of labels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7"/>
              </a:rPr>
              <a:t>Search the audit log</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2" name="check 3" descr="Check, approve, completed&#10;">
            <a:extLst>
              <a:ext uri="{FF2B5EF4-FFF2-40B4-BE49-F238E27FC236}">
                <a16:creationId xmlns:a16="http://schemas.microsoft.com/office/drawing/2014/main" id="{F5B6CA49-2ED5-4D6C-BB4F-C5A599545B91}"/>
              </a:ext>
            </a:extLst>
          </p:cNvPr>
          <p:cNvSpPr>
            <a:spLocks noChangeAspect="1" noEditPoints="1"/>
          </p:cNvSpPr>
          <p:nvPr/>
        </p:nvSpPr>
        <p:spPr bwMode="auto">
          <a:xfrm>
            <a:off x="624466" y="3890074"/>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 name="people_12" descr="Group, partners, collaboration&#10;">
            <a:extLst>
              <a:ext uri="{FF2B5EF4-FFF2-40B4-BE49-F238E27FC236}">
                <a16:creationId xmlns:a16="http://schemas.microsoft.com/office/drawing/2014/main" id="{A2B760FC-F06B-4997-9821-CB89B6492FDE}"/>
              </a:ext>
            </a:extLst>
          </p:cNvPr>
          <p:cNvSpPr>
            <a:spLocks noChangeAspect="1" noEditPoints="1"/>
          </p:cNvSpPr>
          <p:nvPr/>
        </p:nvSpPr>
        <p:spPr bwMode="auto">
          <a:xfrm>
            <a:off x="579753" y="1521393"/>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05148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Information Protection Labels for Groups</a:t>
            </a:r>
          </a:p>
        </p:txBody>
      </p:sp>
      <p:pic>
        <p:nvPicPr>
          <p:cNvPr id="2" name="Picture 1">
            <a:extLst>
              <a:ext uri="{FF2B5EF4-FFF2-40B4-BE49-F238E27FC236}">
                <a16:creationId xmlns:a16="http://schemas.microsoft.com/office/drawing/2014/main" id="{AF7B7B0B-952C-476E-B1D7-F23834AE933D}"/>
              </a:ext>
            </a:extLst>
          </p:cNvPr>
          <p:cNvPicPr>
            <a:picLocks noChangeAspect="1"/>
          </p:cNvPicPr>
          <p:nvPr/>
        </p:nvPicPr>
        <p:blipFill>
          <a:blip r:embed="rId3"/>
          <a:stretch>
            <a:fillRect/>
          </a:stretch>
        </p:blipFill>
        <p:spPr>
          <a:xfrm>
            <a:off x="2475061" y="1253603"/>
            <a:ext cx="7241878" cy="5542520"/>
          </a:xfrm>
          <a:prstGeom prst="rect">
            <a:avLst/>
          </a:prstGeom>
        </p:spPr>
      </p:pic>
      <p:sp>
        <p:nvSpPr>
          <p:cNvPr id="4" name="Rectangle 3">
            <a:extLst>
              <a:ext uri="{FF2B5EF4-FFF2-40B4-BE49-F238E27FC236}">
                <a16:creationId xmlns:a16="http://schemas.microsoft.com/office/drawing/2014/main" id="{8E75C6C0-CA95-4767-9816-41E0EADEA688}"/>
              </a:ext>
            </a:extLst>
          </p:cNvPr>
          <p:cNvSpPr/>
          <p:nvPr/>
        </p:nvSpPr>
        <p:spPr bwMode="auto">
          <a:xfrm>
            <a:off x="5507025" y="3429000"/>
            <a:ext cx="3423843" cy="661737"/>
          </a:xfrm>
          <a:prstGeom prst="rect">
            <a:avLst/>
          </a:prstGeom>
          <a:noFill/>
          <a:ln w="127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3927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SharePoint Site URL Rename</a:t>
            </a:r>
          </a:p>
        </p:txBody>
      </p:sp>
    </p:spTree>
    <p:extLst>
      <p:ext uri="{BB962C8B-B14F-4D97-AF65-F5344CB8AC3E}">
        <p14:creationId xmlns:p14="http://schemas.microsoft.com/office/powerpoint/2010/main" val="1422902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SharePoint Site URL Rename</a:t>
            </a:r>
          </a:p>
        </p:txBody>
      </p:sp>
      <p:sp>
        <p:nvSpPr>
          <p:cNvPr id="14" name="Content Placeholder 3">
            <a:extLst>
              <a:ext uri="{FF2B5EF4-FFF2-40B4-BE49-F238E27FC236}">
                <a16:creationId xmlns:a16="http://schemas.microsoft.com/office/drawing/2014/main" id="{BC7EA57A-2C08-4FAD-827E-0647F519A4F8}"/>
              </a:ext>
            </a:extLst>
          </p:cNvPr>
          <p:cNvSpPr txBox="1">
            <a:spLocks/>
          </p:cNvSpPr>
          <p:nvPr/>
        </p:nvSpPr>
        <p:spPr>
          <a:xfrm>
            <a:off x="6389688" y="1435100"/>
            <a:ext cx="5219700" cy="46782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Change the URL for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Office 365 group-connected</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team sites,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modern team sites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not connected,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Communication</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sites, and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Classic</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team sites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Permissions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sharing links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synced locations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and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recent lists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in Office apps (MRU) updated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won't be able to view the team's files within the Teams app, but access them from Teams by selecting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Open in SharePoint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Re-associate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Hub Sites, InfoPath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forms, and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SharePoint workflow 2013,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etc</a:t>
            </a:r>
          </a:p>
        </p:txBody>
      </p:sp>
      <p:sp>
        <p:nvSpPr>
          <p:cNvPr id="15" name="TextBox 14">
            <a:extLst>
              <a:ext uri="{FF2B5EF4-FFF2-40B4-BE49-F238E27FC236}">
                <a16:creationId xmlns:a16="http://schemas.microsoft.com/office/drawing/2014/main" id="{E4B9CDAF-3A1B-4E2B-A6D4-C473EEB3C283}"/>
              </a:ext>
            </a:extLst>
          </p:cNvPr>
          <p:cNvSpPr txBox="1"/>
          <p:nvPr/>
        </p:nvSpPr>
        <p:spPr>
          <a:xfrm>
            <a:off x="6389688" y="6537206"/>
            <a:ext cx="2462213"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Documentation: </a:t>
            </a:r>
            <a:r>
              <a:rPr kumimoji="0" lang="en-US" sz="1050" b="0" i="0" u="sng" strike="noStrike" kern="1200" cap="none" spc="0" normalizeH="0" baseline="0" noProof="0">
                <a:ln>
                  <a:noFill/>
                </a:ln>
                <a:solidFill>
                  <a:srgbClr val="1B95E0"/>
                </a:solidFill>
                <a:effectLst/>
                <a:uLnTx/>
                <a:uFillTx/>
                <a:latin typeface="system-ui"/>
                <a:ea typeface="+mn-ea"/>
                <a:cs typeface="+mn-cs"/>
                <a:hlinkClick r:id="rId3" tooltip="https://aka.ms/siterename"/>
              </a:rPr>
              <a:t>https://aka.ms/siterename</a:t>
            </a:r>
            <a:endPar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6" name="Picture 15">
            <a:extLst>
              <a:ext uri="{FF2B5EF4-FFF2-40B4-BE49-F238E27FC236}">
                <a16:creationId xmlns:a16="http://schemas.microsoft.com/office/drawing/2014/main" id="{2AD393A7-7E5A-4803-A984-3A2FD57186F2}"/>
              </a:ext>
            </a:extLst>
          </p:cNvPr>
          <p:cNvPicPr>
            <a:picLocks noChangeAspect="1"/>
          </p:cNvPicPr>
          <p:nvPr/>
        </p:nvPicPr>
        <p:blipFill rotWithShape="1">
          <a:blip r:embed="rId4"/>
          <a:srcRect l="29300" t="1" b="38851"/>
          <a:stretch/>
        </p:blipFill>
        <p:spPr>
          <a:xfrm>
            <a:off x="357470" y="1435100"/>
            <a:ext cx="5630432" cy="27457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50BC00D-C486-44E2-BE60-58AA5B614100}"/>
              </a:ext>
            </a:extLst>
          </p:cNvPr>
          <p:cNvPicPr>
            <a:picLocks noChangeAspect="1"/>
          </p:cNvPicPr>
          <p:nvPr/>
        </p:nvPicPr>
        <p:blipFill rotWithShape="1">
          <a:blip r:embed="rId5"/>
          <a:srcRect l="39861" b="53143"/>
          <a:stretch/>
        </p:blipFill>
        <p:spPr>
          <a:xfrm>
            <a:off x="548970" y="2652487"/>
            <a:ext cx="5655130" cy="2496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6771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Naming Policy</a:t>
            </a:r>
          </a:p>
        </p:txBody>
      </p:sp>
      <p:sp>
        <p:nvSpPr>
          <p:cNvPr id="3" name="Text Placeholder 2">
            <a:extLst>
              <a:ext uri="{FF2B5EF4-FFF2-40B4-BE49-F238E27FC236}">
                <a16:creationId xmlns:a16="http://schemas.microsoft.com/office/drawing/2014/main" id="{05A23A41-FB3E-480C-A806-E1E38343EAA6}"/>
              </a:ext>
            </a:extLst>
          </p:cNvPr>
          <p:cNvSpPr>
            <a:spLocks noGrp="1"/>
          </p:cNvSpPr>
          <p:nvPr>
            <p:ph type="body" sz="quarter" idx="12"/>
          </p:nvPr>
        </p:nvSpPr>
        <p:spPr>
          <a:xfrm>
            <a:off x="585215" y="3977318"/>
            <a:ext cx="6382743" cy="397911"/>
          </a:xfrm>
        </p:spPr>
        <p:txBody>
          <a:bodyPr/>
          <a:lstStyle/>
          <a:p>
            <a:r>
              <a:rPr lang="en-US"/>
              <a:t>Manage groups display name on create or change</a:t>
            </a:r>
          </a:p>
          <a:p>
            <a:r>
              <a:rPr lang="en-US"/>
              <a:t>Implement blocked words </a:t>
            </a:r>
          </a:p>
        </p:txBody>
      </p:sp>
    </p:spTree>
    <p:extLst>
      <p:ext uri="{BB962C8B-B14F-4D97-AF65-F5344CB8AC3E}">
        <p14:creationId xmlns:p14="http://schemas.microsoft.com/office/powerpoint/2010/main" val="2741537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E5E9D5-4A8F-44AA-B56B-FA92723F7F74}"/>
              </a:ext>
            </a:extLst>
          </p:cNvPr>
          <p:cNvSpPr/>
          <p:nvPr/>
        </p:nvSpPr>
        <p:spPr bwMode="auto">
          <a:xfrm>
            <a:off x="8531" y="0"/>
            <a:ext cx="4366700" cy="685800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a:t>Group naming policy</a:t>
            </a:r>
          </a:p>
        </p:txBody>
      </p:sp>
      <p:sp>
        <p:nvSpPr>
          <p:cNvPr id="8" name="Text Placeholder 4"/>
          <p:cNvSpPr txBox="1">
            <a:spLocks/>
          </p:cNvSpPr>
          <p:nvPr/>
        </p:nvSpPr>
        <p:spPr>
          <a:xfrm>
            <a:off x="6096001" y="700369"/>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endParaRPr kumimoji="0" lang="en-US" sz="3200" b="0" i="0" u="none" strike="noStrike" kern="1200" cap="none" spc="-50" normalizeH="0" baseline="0" noProof="0">
              <a:ln w="3175">
                <a:noFill/>
              </a:ln>
              <a:solidFill>
                <a:srgbClr val="D83B01"/>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sng"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Applies to all O365 apps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 names follow your organization schema</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fixed strings or Active Directory attributes as prefixes and/or suffixes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custom blocked words</a:t>
            </a:r>
          </a:p>
        </p:txBody>
      </p:sp>
      <p:sp>
        <p:nvSpPr>
          <p:cNvPr id="9" name="Text Placeholder 4"/>
          <p:cNvSpPr txBox="1">
            <a:spLocks/>
          </p:cNvSpPr>
          <p:nvPr/>
        </p:nvSpPr>
        <p:spPr>
          <a:xfrm>
            <a:off x="6096001" y="3823654"/>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short strings as suffix</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attributes with values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Don’t be too creative, total name length has a maximum of 264 characters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endPar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028896" y="3900250"/>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84183" y="77384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5028896" y="6440334"/>
            <a:ext cx="4134761"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3"/>
              </a:rPr>
              <a:t>Office 365 Groups Naming Policy</a:t>
            </a:r>
            <a:r>
              <a:rPr kumimoji="0" lang="en-US" sz="1372" b="0" i="0" u="none" strike="noStrike" kern="1200" cap="none" spc="0" normalizeH="0" baseline="0" noProof="0">
                <a:ln>
                  <a:noFill/>
                </a:ln>
                <a:solidFill>
                  <a:srgbClr val="000000"/>
                </a:solidFill>
                <a:effectLst/>
                <a:uLnTx/>
                <a:uFillTx/>
                <a:latin typeface="Segoe UI"/>
                <a:ea typeface="+mn-ea"/>
                <a:cs typeface="+mn-cs"/>
              </a:rPr>
              <a:t> </a:t>
            </a:r>
          </a:p>
        </p:txBody>
      </p:sp>
      <p:sp>
        <p:nvSpPr>
          <p:cNvPr id="10" name="Rectangle 9">
            <a:extLst>
              <a:ext uri="{FF2B5EF4-FFF2-40B4-BE49-F238E27FC236}">
                <a16:creationId xmlns:a16="http://schemas.microsoft.com/office/drawing/2014/main" id="{2DEF204D-BE2D-4B28-A392-8DB05BC9462C}"/>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9631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a:t>Office 365 Groups Membership Service</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041604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F577A55-7292-42EE-B098-4C33FCE87A67}"/>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9141411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98ED364-37A6-4BA3-ADA8-4EA14417C1BD}"/>
              </a:ext>
            </a:extLst>
          </p:cNvPr>
          <p:cNvPicPr>
            <a:picLocks noChangeAspect="1"/>
          </p:cNvPicPr>
          <p:nvPr/>
        </p:nvPicPr>
        <p:blipFill rotWithShape="1">
          <a:blip r:embed="rId2"/>
          <a:srcRect b="3704"/>
          <a:stretch/>
        </p:blipFill>
        <p:spPr>
          <a:xfrm>
            <a:off x="187568" y="228599"/>
            <a:ext cx="11816863" cy="6400801"/>
          </a:xfrm>
          <a:prstGeom prst="rect">
            <a:avLst/>
          </a:prstGeom>
        </p:spPr>
      </p:pic>
    </p:spTree>
    <p:extLst>
      <p:ext uri="{BB962C8B-B14F-4D97-AF65-F5344CB8AC3E}">
        <p14:creationId xmlns:p14="http://schemas.microsoft.com/office/powerpoint/2010/main" val="10251448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6417468" cy="997196"/>
          </a:xfrm>
        </p:spPr>
        <p:txBody>
          <a:bodyPr/>
          <a:lstStyle/>
          <a:p>
            <a:r>
              <a:rPr lang="en-US"/>
              <a:t>How does Microsoft manage Office 365 Groups?</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711759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9080317-9DBD-4994-B831-C56CAC37BF96}"/>
              </a:ext>
            </a:extLst>
          </p:cNvPr>
          <p:cNvSpPr/>
          <p:nvPr/>
        </p:nvSpPr>
        <p:spPr bwMode="auto">
          <a:xfrm>
            <a:off x="104776" y="1715879"/>
            <a:ext cx="2711302" cy="475328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D9C6E39-6A6D-437F-A7E9-F75BBAA07873}"/>
              </a:ext>
            </a:extLst>
          </p:cNvPr>
          <p:cNvSpPr>
            <a:spLocks noGrp="1"/>
          </p:cNvSpPr>
          <p:nvPr>
            <p:ph type="title"/>
          </p:nvPr>
        </p:nvSpPr>
        <p:spPr>
          <a:xfrm>
            <a:off x="588263" y="457200"/>
            <a:ext cx="11018520" cy="861774"/>
          </a:xfrm>
        </p:spPr>
        <p:txBody>
          <a:bodyPr/>
          <a:lstStyle/>
          <a:p>
            <a:r>
              <a:rPr lang="en-US"/>
              <a:t>How Microsoft manages groups </a:t>
            </a:r>
            <a:br>
              <a:rPr lang="en-US"/>
            </a:br>
            <a:r>
              <a:rPr lang="en-US" sz="2000">
                <a:latin typeface="+mn-lt"/>
              </a:rPr>
              <a:t>Empower employees while protecting content, keeping compliant, and holding employees accountable</a:t>
            </a:r>
            <a:endParaRPr lang="en-US" sz="2400">
              <a:latin typeface="+mn-lt"/>
            </a:endParaRPr>
          </a:p>
        </p:txBody>
      </p:sp>
      <p:sp>
        <p:nvSpPr>
          <p:cNvPr id="29" name="Text Placeholder 2">
            <a:extLst>
              <a:ext uri="{FF2B5EF4-FFF2-40B4-BE49-F238E27FC236}">
                <a16:creationId xmlns:a16="http://schemas.microsoft.com/office/drawing/2014/main" id="{0A8B572B-801E-49A4-998A-E5E73719A564}"/>
              </a:ext>
            </a:extLst>
          </p:cNvPr>
          <p:cNvSpPr txBox="1">
            <a:spLocks/>
          </p:cNvSpPr>
          <p:nvPr/>
        </p:nvSpPr>
        <p:spPr>
          <a:xfrm>
            <a:off x="3009367" y="1784175"/>
            <a:ext cx="8727498" cy="183127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Process driven group creation and life-cycle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Creation tied to Dynamic Group of all full-time employees; non-employees can’t create groups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No naming prefix/suffix but blocked words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Usage guidelines shown with plain language (e.g., “Be polite &amp; inclusive”)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180-day group life cycle; groups must be renewed or will be deleted (unless under retention) (expiry policy)</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Custom job emails group members for groups with no owner</a:t>
            </a:r>
          </a:p>
        </p:txBody>
      </p:sp>
      <p:sp>
        <p:nvSpPr>
          <p:cNvPr id="34" name="TextBox 33">
            <a:extLst>
              <a:ext uri="{FF2B5EF4-FFF2-40B4-BE49-F238E27FC236}">
                <a16:creationId xmlns:a16="http://schemas.microsoft.com/office/drawing/2014/main" id="{4AC0E290-065C-4152-923D-F1CA4FA38F42}"/>
              </a:ext>
            </a:extLst>
          </p:cNvPr>
          <p:cNvSpPr txBox="1"/>
          <p:nvPr/>
        </p:nvSpPr>
        <p:spPr>
          <a:xfrm>
            <a:off x="492083" y="2068490"/>
            <a:ext cx="1137993" cy="3584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Empower employees</a:t>
            </a:r>
          </a:p>
        </p:txBody>
      </p:sp>
      <p:sp>
        <p:nvSpPr>
          <p:cNvPr id="39" name="TextBox 38">
            <a:extLst>
              <a:ext uri="{FF2B5EF4-FFF2-40B4-BE49-F238E27FC236}">
                <a16:creationId xmlns:a16="http://schemas.microsoft.com/office/drawing/2014/main" id="{6D6055B8-57CD-4907-8B14-E9195F1EA9C3}"/>
              </a:ext>
            </a:extLst>
          </p:cNvPr>
          <p:cNvSpPr txBox="1"/>
          <p:nvPr/>
        </p:nvSpPr>
        <p:spPr>
          <a:xfrm>
            <a:off x="440390" y="4377585"/>
            <a:ext cx="1189686"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Identify valuable content</a:t>
            </a:r>
          </a:p>
        </p:txBody>
      </p:sp>
      <p:sp>
        <p:nvSpPr>
          <p:cNvPr id="44" name="TextBox 43">
            <a:extLst>
              <a:ext uri="{FF2B5EF4-FFF2-40B4-BE49-F238E27FC236}">
                <a16:creationId xmlns:a16="http://schemas.microsoft.com/office/drawing/2014/main" id="{082200CE-A2B8-4F60-86CF-F83C05AD2062}"/>
              </a:ext>
            </a:extLst>
          </p:cNvPr>
          <p:cNvSpPr txBox="1"/>
          <p:nvPr/>
        </p:nvSpPr>
        <p:spPr>
          <a:xfrm>
            <a:off x="387551" y="3024179"/>
            <a:ext cx="1242525"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Ensure accountability</a:t>
            </a:r>
          </a:p>
        </p:txBody>
      </p:sp>
      <p:sp>
        <p:nvSpPr>
          <p:cNvPr id="49" name="TextBox 48">
            <a:extLst>
              <a:ext uri="{FF2B5EF4-FFF2-40B4-BE49-F238E27FC236}">
                <a16:creationId xmlns:a16="http://schemas.microsoft.com/office/drawing/2014/main" id="{D0DF8C46-4EA6-4EDF-8FD6-B0C6551E1AAC}"/>
              </a:ext>
            </a:extLst>
          </p:cNvPr>
          <p:cNvSpPr txBox="1"/>
          <p:nvPr/>
        </p:nvSpPr>
        <p:spPr>
          <a:xfrm>
            <a:off x="440388" y="5732057"/>
            <a:ext cx="1189688"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Protect assets</a:t>
            </a:r>
          </a:p>
        </p:txBody>
      </p:sp>
      <p:sp>
        <p:nvSpPr>
          <p:cNvPr id="50" name="Text Placeholder 2">
            <a:extLst>
              <a:ext uri="{FF2B5EF4-FFF2-40B4-BE49-F238E27FC236}">
                <a16:creationId xmlns:a16="http://schemas.microsoft.com/office/drawing/2014/main" id="{B4B93450-EC72-4DC3-87AD-1F63AE7B6054}"/>
              </a:ext>
            </a:extLst>
          </p:cNvPr>
          <p:cNvSpPr txBox="1">
            <a:spLocks/>
          </p:cNvSpPr>
          <p:nvPr/>
        </p:nvSpPr>
        <p:spPr>
          <a:xfrm>
            <a:off x="3009367" y="3837678"/>
            <a:ext cx="8246184" cy="263149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Classification, protection &amp; compliance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Collection configured in Azure AD; </a:t>
            </a:r>
            <a:r>
              <a:rPr kumimoji="0" lang="en-US" sz="1400" b="1" i="0" u="none" strike="noStrike" kern="1200" cap="none" spc="0" normalizeH="0" baseline="0" noProof="0">
                <a:ln>
                  <a:noFill/>
                </a:ln>
                <a:solidFill>
                  <a:srgbClr val="FF0000"/>
                </a:solidFill>
                <a:effectLst/>
                <a:uLnTx/>
                <a:uFillTx/>
                <a:latin typeface="Segoe UI"/>
                <a:ea typeface="+mn-ea"/>
                <a:cs typeface="Segoe UI" panose="020B0502040204020203" pitchFamily="34" charset="0"/>
              </a:rPr>
              <a:t>Highly 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1400" b="1"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(default), </a:t>
            </a:r>
            <a:r>
              <a:rPr kumimoji="0" lang="en-US" sz="1400" b="1"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General</a:t>
            </a:r>
            <a:endPar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set Privacy to Private and disable external membership/sharing based on classification. Limiting reach based on classification.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Group site provisioned in region tied to user’s Preferred Data Location (multi-geo)</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Divisional groups created in SharePoint have retention configured with site template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Template model also used to change sharing settings on divisional groups.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to enforce ownership policy (2 owners, including at least 1 full-time employee)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Membership reviews for groups with external members (access reviews)</a:t>
            </a:r>
          </a:p>
        </p:txBody>
      </p:sp>
      <p:pic>
        <p:nvPicPr>
          <p:cNvPr id="52" name="Picture 51">
            <a:extLst>
              <a:ext uri="{FF2B5EF4-FFF2-40B4-BE49-F238E27FC236}">
                <a16:creationId xmlns:a16="http://schemas.microsoft.com/office/drawing/2014/main" id="{01360A39-A0E5-4CE4-A901-DE53F4570A10}"/>
              </a:ext>
            </a:extLst>
          </p:cNvPr>
          <p:cNvPicPr>
            <a:picLocks noChangeAspect="1"/>
          </p:cNvPicPr>
          <p:nvPr/>
        </p:nvPicPr>
        <p:blipFill>
          <a:blip r:embed="rId3"/>
          <a:stretch>
            <a:fillRect/>
          </a:stretch>
        </p:blipFill>
        <p:spPr>
          <a:xfrm>
            <a:off x="1802239" y="1909323"/>
            <a:ext cx="581060" cy="581060"/>
          </a:xfrm>
          <a:prstGeom prst="rect">
            <a:avLst/>
          </a:prstGeom>
        </p:spPr>
      </p:pic>
      <p:grpSp>
        <p:nvGrpSpPr>
          <p:cNvPr id="54" name="Group 69">
            <a:extLst>
              <a:ext uri="{FF2B5EF4-FFF2-40B4-BE49-F238E27FC236}">
                <a16:creationId xmlns:a16="http://schemas.microsoft.com/office/drawing/2014/main" id="{C8F7BBD9-7C96-4729-9538-16911FBC5FF0}"/>
              </a:ext>
            </a:extLst>
          </p:cNvPr>
          <p:cNvGrpSpPr>
            <a:grpSpLocks noChangeAspect="1"/>
          </p:cNvGrpSpPr>
          <p:nvPr/>
        </p:nvGrpSpPr>
        <p:grpSpPr bwMode="auto">
          <a:xfrm>
            <a:off x="1841309" y="4064677"/>
            <a:ext cx="502920" cy="501016"/>
            <a:chOff x="5553" y="1902"/>
            <a:chExt cx="264" cy="263"/>
          </a:xfrm>
        </p:grpSpPr>
        <p:sp>
          <p:nvSpPr>
            <p:cNvPr id="55" name="Freeform 70">
              <a:extLst>
                <a:ext uri="{FF2B5EF4-FFF2-40B4-BE49-F238E27FC236}">
                  <a16:creationId xmlns:a16="http://schemas.microsoft.com/office/drawing/2014/main" id="{C00C1B52-DFBE-4334-B577-B550EF6E2F28}"/>
                </a:ext>
              </a:extLst>
            </p:cNvPr>
            <p:cNvSpPr>
              <a:spLocks/>
            </p:cNvSpPr>
            <p:nvPr/>
          </p:nvSpPr>
          <p:spPr bwMode="auto">
            <a:xfrm>
              <a:off x="5636" y="1902"/>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71">
              <a:extLst>
                <a:ext uri="{FF2B5EF4-FFF2-40B4-BE49-F238E27FC236}">
                  <a16:creationId xmlns:a16="http://schemas.microsoft.com/office/drawing/2014/main" id="{680C9565-B712-4425-97CC-78140CBE4132}"/>
                </a:ext>
              </a:extLst>
            </p:cNvPr>
            <p:cNvSpPr>
              <a:spLocks/>
            </p:cNvSpPr>
            <p:nvPr/>
          </p:nvSpPr>
          <p:spPr bwMode="auto">
            <a:xfrm>
              <a:off x="5553" y="2050"/>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2">
              <a:extLst>
                <a:ext uri="{FF2B5EF4-FFF2-40B4-BE49-F238E27FC236}">
                  <a16:creationId xmlns:a16="http://schemas.microsoft.com/office/drawing/2014/main" id="{4A3B474F-5F49-45AB-A277-ED44E15B825F}"/>
                </a:ext>
              </a:extLst>
            </p:cNvPr>
            <p:cNvSpPr>
              <a:spLocks/>
            </p:cNvSpPr>
            <p:nvPr/>
          </p:nvSpPr>
          <p:spPr bwMode="auto">
            <a:xfrm>
              <a:off x="5652" y="1918"/>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C7953CEA-AE08-4EA9-A919-BA8CB1E88462}"/>
              </a:ext>
            </a:extLst>
          </p:cNvPr>
          <p:cNvGrpSpPr>
            <a:grpSpLocks noChangeAspect="1"/>
          </p:cNvGrpSpPr>
          <p:nvPr/>
        </p:nvGrpSpPr>
        <p:grpSpPr bwMode="auto">
          <a:xfrm>
            <a:off x="1836740" y="3054350"/>
            <a:ext cx="528638" cy="279400"/>
            <a:chOff x="1157" y="1924"/>
            <a:chExt cx="333" cy="176"/>
          </a:xfrm>
        </p:grpSpPr>
        <p:sp>
          <p:nvSpPr>
            <p:cNvPr id="59" name="Freeform 5">
              <a:extLst>
                <a:ext uri="{FF2B5EF4-FFF2-40B4-BE49-F238E27FC236}">
                  <a16:creationId xmlns:a16="http://schemas.microsoft.com/office/drawing/2014/main" id="{E408CE51-CEC5-40E7-A41D-BCBA11877E27}"/>
                </a:ext>
              </a:extLst>
            </p:cNvPr>
            <p:cNvSpPr>
              <a:spLocks/>
            </p:cNvSpPr>
            <p:nvPr/>
          </p:nvSpPr>
          <p:spPr bwMode="auto">
            <a:xfrm>
              <a:off x="1258" y="1924"/>
              <a:ext cx="94" cy="94"/>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1F3F7113-F0A9-4E47-BD10-A8AF63F4167A}"/>
                </a:ext>
              </a:extLst>
            </p:cNvPr>
            <p:cNvSpPr>
              <a:spLocks/>
            </p:cNvSpPr>
            <p:nvPr/>
          </p:nvSpPr>
          <p:spPr bwMode="auto">
            <a:xfrm>
              <a:off x="1234" y="2029"/>
              <a:ext cx="142" cy="71"/>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40DF1D8-23DB-448B-A7EF-A13AA88EED86}"/>
                </a:ext>
              </a:extLst>
            </p:cNvPr>
            <p:cNvSpPr>
              <a:spLocks/>
            </p:cNvSpPr>
            <p:nvPr/>
          </p:nvSpPr>
          <p:spPr bwMode="auto">
            <a:xfrm>
              <a:off x="1157" y="2053"/>
              <a:ext cx="67" cy="47"/>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12E43374-04F3-47D4-952C-C50FE38547C3}"/>
                </a:ext>
              </a:extLst>
            </p:cNvPr>
            <p:cNvSpPr>
              <a:spLocks/>
            </p:cNvSpPr>
            <p:nvPr/>
          </p:nvSpPr>
          <p:spPr bwMode="auto">
            <a:xfrm>
              <a:off x="1170" y="1971"/>
              <a:ext cx="71" cy="71"/>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D9385FC2-1C93-43CF-9A0B-23C5698546F3}"/>
                </a:ext>
              </a:extLst>
            </p:cNvPr>
            <p:cNvSpPr>
              <a:spLocks/>
            </p:cNvSpPr>
            <p:nvPr/>
          </p:nvSpPr>
          <p:spPr bwMode="auto">
            <a:xfrm>
              <a:off x="1372" y="1958"/>
              <a:ext cx="118" cy="118"/>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12">
            <a:extLst>
              <a:ext uri="{FF2B5EF4-FFF2-40B4-BE49-F238E27FC236}">
                <a16:creationId xmlns:a16="http://schemas.microsoft.com/office/drawing/2014/main" id="{580A3706-32C0-4077-B9FC-F24C8C8ECAEA}"/>
              </a:ext>
            </a:extLst>
          </p:cNvPr>
          <p:cNvGrpSpPr>
            <a:grpSpLocks noChangeAspect="1"/>
          </p:cNvGrpSpPr>
          <p:nvPr/>
        </p:nvGrpSpPr>
        <p:grpSpPr bwMode="auto">
          <a:xfrm>
            <a:off x="1911350" y="5451475"/>
            <a:ext cx="379412" cy="500063"/>
            <a:chOff x="1204" y="3434"/>
            <a:chExt cx="239" cy="315"/>
          </a:xfrm>
        </p:grpSpPr>
        <p:sp>
          <p:nvSpPr>
            <p:cNvPr id="66" name="Freeform 13">
              <a:extLst>
                <a:ext uri="{FF2B5EF4-FFF2-40B4-BE49-F238E27FC236}">
                  <a16:creationId xmlns:a16="http://schemas.microsoft.com/office/drawing/2014/main" id="{E167BD99-A56D-4BA6-9AC9-F027E8A70874}"/>
                </a:ext>
              </a:extLst>
            </p:cNvPr>
            <p:cNvSpPr>
              <a:spLocks noEditPoints="1"/>
            </p:cNvSpPr>
            <p:nvPr/>
          </p:nvSpPr>
          <p:spPr bwMode="auto">
            <a:xfrm>
              <a:off x="1204" y="3434"/>
              <a:ext cx="239" cy="138"/>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
              <a:extLst>
                <a:ext uri="{FF2B5EF4-FFF2-40B4-BE49-F238E27FC236}">
                  <a16:creationId xmlns:a16="http://schemas.microsoft.com/office/drawing/2014/main" id="{01D05A9E-A8E1-41B7-9042-1C6CD8B26F94}"/>
                </a:ext>
              </a:extLst>
            </p:cNvPr>
            <p:cNvSpPr>
              <a:spLocks noEditPoints="1"/>
            </p:cNvSpPr>
            <p:nvPr/>
          </p:nvSpPr>
          <p:spPr bwMode="auto">
            <a:xfrm>
              <a:off x="1204" y="3572"/>
              <a:ext cx="239" cy="17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
              <a:extLst>
                <a:ext uri="{FF2B5EF4-FFF2-40B4-BE49-F238E27FC236}">
                  <a16:creationId xmlns:a16="http://schemas.microsoft.com/office/drawing/2014/main" id="{427760BC-60AD-490D-B486-008E99ADBE67}"/>
                </a:ext>
              </a:extLst>
            </p:cNvPr>
            <p:cNvSpPr>
              <a:spLocks/>
            </p:cNvSpPr>
            <p:nvPr/>
          </p:nvSpPr>
          <p:spPr bwMode="auto">
            <a:xfrm>
              <a:off x="1303" y="3646"/>
              <a:ext cx="40"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83626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7">
            <a:extLst>
              <a:ext uri="{FF2B5EF4-FFF2-40B4-BE49-F238E27FC236}">
                <a16:creationId xmlns:a16="http://schemas.microsoft.com/office/drawing/2014/main" id="{9E30B1AC-369D-4D83-A9A8-2BBAA34EE6B9}"/>
              </a:ext>
            </a:extLst>
          </p:cNvPr>
          <p:cNvSpPr>
            <a:spLocks noGrp="1"/>
          </p:cNvSpPr>
          <p:nvPr>
            <p:ph type="title"/>
          </p:nvPr>
        </p:nvSpPr>
        <p:spPr>
          <a:xfrm>
            <a:off x="588263" y="793135"/>
            <a:ext cx="3183637" cy="553998"/>
          </a:xfrm>
        </p:spPr>
        <p:txBody>
          <a:bodyPr/>
          <a:lstStyle/>
          <a:p>
            <a:r>
              <a:rPr lang="en-US"/>
              <a:t>Custom policies</a:t>
            </a:r>
          </a:p>
        </p:txBody>
      </p:sp>
      <p:sp>
        <p:nvSpPr>
          <p:cNvPr id="21" name="Content Placeholder 2">
            <a:extLst>
              <a:ext uri="{FF2B5EF4-FFF2-40B4-BE49-F238E27FC236}">
                <a16:creationId xmlns:a16="http://schemas.microsoft.com/office/drawing/2014/main" id="{59E43008-59D4-4D32-A24D-88904F0E8EDF}"/>
              </a:ext>
            </a:extLst>
          </p:cNvPr>
          <p:cNvSpPr>
            <a:spLocks noGrp="1"/>
          </p:cNvSpPr>
          <p:nvPr>
            <p:ph type="body" sz="quarter" idx="10"/>
          </p:nvPr>
        </p:nvSpPr>
        <p:spPr>
          <a:xfrm>
            <a:off x="4938315" y="1288365"/>
            <a:ext cx="6669658" cy="4278094"/>
          </a:xfrm>
        </p:spPr>
        <p:txBody>
          <a:bodyPr/>
          <a:lstStyle/>
          <a:p>
            <a:r>
              <a:rPr lang="en-US" sz="2000"/>
              <a:t>Orphan groups</a:t>
            </a:r>
          </a:p>
          <a:p>
            <a:r>
              <a:rPr lang="en-US" sz="2000"/>
              <a:t>Minimum Ownership</a:t>
            </a:r>
          </a:p>
          <a:p>
            <a:r>
              <a:rPr lang="en-US" sz="2000"/>
              <a:t>Minimum FTE Ownership </a:t>
            </a:r>
          </a:p>
          <a:p>
            <a:r>
              <a:rPr lang="en-US" sz="2000"/>
              <a:t>Mandatory Classification</a:t>
            </a:r>
          </a:p>
          <a:p>
            <a:r>
              <a:rPr lang="en-US" sz="2000"/>
              <a:t>Classic and Communication sites governance</a:t>
            </a:r>
          </a:p>
          <a:p>
            <a:r>
              <a:rPr lang="en-US" sz="2000"/>
              <a:t>Limit reach based on classification</a:t>
            </a:r>
          </a:p>
          <a:p>
            <a:r>
              <a:rPr lang="en-US" sz="2000"/>
              <a:t>Privacy based on classification (in product soon)</a:t>
            </a:r>
          </a:p>
          <a:p>
            <a:r>
              <a:rPr lang="en-US" sz="2000"/>
              <a:t>External membership and sharing disablement based on classification (in product soon) </a:t>
            </a:r>
          </a:p>
        </p:txBody>
      </p:sp>
      <p:pic>
        <p:nvPicPr>
          <p:cNvPr id="15" name="Picture 14">
            <a:extLst>
              <a:ext uri="{FF2B5EF4-FFF2-40B4-BE49-F238E27FC236}">
                <a16:creationId xmlns:a16="http://schemas.microsoft.com/office/drawing/2014/main" id="{2D20DE5B-3830-4011-8932-CDA474254A48}"/>
              </a:ext>
            </a:extLst>
          </p:cNvPr>
          <p:cNvPicPr>
            <a:picLocks noChangeAspect="1"/>
          </p:cNvPicPr>
          <p:nvPr/>
        </p:nvPicPr>
        <p:blipFill>
          <a:blip r:embed="rId3"/>
          <a:stretch>
            <a:fillRect/>
          </a:stretch>
        </p:blipFill>
        <p:spPr>
          <a:xfrm>
            <a:off x="584027" y="1767840"/>
            <a:ext cx="3183637" cy="396596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Tree>
    <p:extLst>
      <p:ext uri="{BB962C8B-B14F-4D97-AF65-F5344CB8AC3E}">
        <p14:creationId xmlns:p14="http://schemas.microsoft.com/office/powerpoint/2010/main" val="15355017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B115A5-7BE5-4CDA-87EA-ED00847A5A98}"/>
              </a:ext>
            </a:extLst>
          </p:cNvPr>
          <p:cNvSpPr>
            <a:spLocks noGrp="1"/>
          </p:cNvSpPr>
          <p:nvPr>
            <p:ph type="title"/>
          </p:nvPr>
        </p:nvSpPr>
        <p:spPr>
          <a:xfrm>
            <a:off x="588263" y="457200"/>
            <a:ext cx="11018520" cy="553998"/>
          </a:xfrm>
        </p:spPr>
        <p:txBody>
          <a:bodyPr/>
          <a:lstStyle/>
          <a:p>
            <a:r>
              <a:rPr lang="en-US"/>
              <a:t>Lifecycle Management</a:t>
            </a:r>
          </a:p>
        </p:txBody>
      </p:sp>
      <p:sp>
        <p:nvSpPr>
          <p:cNvPr id="3" name="Content Placeholder 2">
            <a:extLst>
              <a:ext uri="{FF2B5EF4-FFF2-40B4-BE49-F238E27FC236}">
                <a16:creationId xmlns:a16="http://schemas.microsoft.com/office/drawing/2014/main" id="{5D394C2F-7DA3-465C-9F2D-26F7E083CF1D}"/>
              </a:ext>
            </a:extLst>
          </p:cNvPr>
          <p:cNvSpPr>
            <a:spLocks noGrp="1"/>
          </p:cNvSpPr>
          <p:nvPr>
            <p:ph type="body" sz="quarter" idx="4294967295"/>
          </p:nvPr>
        </p:nvSpPr>
        <p:spPr>
          <a:xfrm>
            <a:off x="588264" y="1399296"/>
            <a:ext cx="4550891" cy="2031325"/>
          </a:xfrm>
        </p:spPr>
        <p:txBody>
          <a:bodyPr wrap="square">
            <a:spAutoFit/>
          </a:bodyPr>
          <a:lstStyle/>
          <a:p>
            <a:pPr marL="0" indent="0">
              <a:spcBef>
                <a:spcPts val="600"/>
              </a:spcBef>
              <a:spcAft>
                <a:spcPts val="600"/>
              </a:spcAft>
              <a:buNone/>
            </a:pPr>
            <a:r>
              <a:rPr lang="en-US" sz="2400">
                <a:solidFill>
                  <a:schemeClr val="accent3"/>
                </a:solidFill>
                <a:latin typeface="+mj-lt"/>
              </a:rPr>
              <a:t>Enable in-product Lifecycle Management</a:t>
            </a:r>
          </a:p>
          <a:p>
            <a:pPr marL="0" lvl="1" indent="0" defTabSz="913751" fontAlgn="base">
              <a:spcBef>
                <a:spcPts val="600"/>
              </a:spcBef>
              <a:spcAft>
                <a:spcPts val="600"/>
              </a:spcAft>
              <a:buNone/>
            </a:pPr>
            <a:r>
              <a:rPr lang="en-US" sz="1600">
                <a:solidFill>
                  <a:schemeClr val="tx2"/>
                </a:solidFill>
                <a:cs typeface="Segoe UI" panose="020B0502040204020203" pitchFamily="34" charset="0"/>
              </a:rPr>
              <a:t>Microsoft enforces 180 days Lifecyle</a:t>
            </a:r>
          </a:p>
          <a:p>
            <a:pPr marL="0" lvl="1" indent="0" defTabSz="913751" fontAlgn="base">
              <a:spcBef>
                <a:spcPts val="600"/>
              </a:spcBef>
              <a:spcAft>
                <a:spcPts val="600"/>
              </a:spcAft>
              <a:buNone/>
            </a:pPr>
            <a:r>
              <a:rPr lang="en-US" sz="1600">
                <a:solidFill>
                  <a:schemeClr val="tx2"/>
                </a:solidFill>
                <a:cs typeface="Segoe UI" panose="020B0502040204020203" pitchFamily="34" charset="0"/>
              </a:rPr>
              <a:t>A phased approach was adopted to deploy this policy; we started with cycles of 360 days and progressively reduced the window.</a:t>
            </a:r>
            <a:endParaRPr lang="en-US" sz="1600"/>
          </a:p>
        </p:txBody>
      </p:sp>
      <p:pic>
        <p:nvPicPr>
          <p:cNvPr id="5" name="Picture 4">
            <a:extLst>
              <a:ext uri="{FF2B5EF4-FFF2-40B4-BE49-F238E27FC236}">
                <a16:creationId xmlns:a16="http://schemas.microsoft.com/office/drawing/2014/main" id="{192DEBB5-DB8B-4DAA-BE1D-708080A28347}"/>
              </a:ext>
            </a:extLst>
          </p:cNvPr>
          <p:cNvPicPr>
            <a:picLocks noChangeAspect="1"/>
          </p:cNvPicPr>
          <p:nvPr/>
        </p:nvPicPr>
        <p:blipFill rotWithShape="1">
          <a:blip r:embed="rId3"/>
          <a:srcRect t="3906"/>
          <a:stretch/>
        </p:blipFill>
        <p:spPr>
          <a:xfrm>
            <a:off x="588262" y="3884840"/>
            <a:ext cx="10882246" cy="24131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8" name="Rectangle 7">
            <a:extLst>
              <a:ext uri="{FF2B5EF4-FFF2-40B4-BE49-F238E27FC236}">
                <a16:creationId xmlns:a16="http://schemas.microsoft.com/office/drawing/2014/main" id="{55174E5B-7862-4556-A60D-57EB5BE21DFB}"/>
              </a:ext>
            </a:extLst>
          </p:cNvPr>
          <p:cNvSpPr/>
          <p:nvPr/>
        </p:nvSpPr>
        <p:spPr>
          <a:xfrm>
            <a:off x="5737185" y="1399296"/>
            <a:ext cx="5507733" cy="1985159"/>
          </a:xfrm>
          <a:prstGeom prst="rect">
            <a:avLst/>
          </a:prstGeom>
        </p:spPr>
        <p:txBody>
          <a:bodyPr wrap="square">
            <a:spAutoFit/>
          </a:bodyPr>
          <a:lstStyle/>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What you can define when setting Expiration Policies</a:t>
            </a:r>
            <a:endParaRPr kumimoji="0" lang="en-US" sz="1400" b="0" i="0" u="none" strike="noStrike" kern="1200" cap="none" spc="0" normalizeH="0" baseline="0" noProof="0">
              <a:ln>
                <a:noFill/>
              </a:ln>
              <a:solidFill>
                <a:srgbClr val="D83B01"/>
              </a:solidFill>
              <a:effectLst/>
              <a:uLnTx/>
              <a:uFillTx/>
              <a:latin typeface="Segoe UI Semibold"/>
              <a:ea typeface="+mn-ea"/>
              <a:cs typeface="+mn-cs"/>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Set expiration timeline</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Notification intervals are set automatically</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Set fallback email address for ownerless groups</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Apply policy to selected groups</a:t>
            </a:r>
          </a:p>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Soon groups will be auto-renewed based on membership activity (in Private Preview). </a:t>
            </a:r>
            <a:endParaRPr kumimoji="0" lang="en-US" sz="1400" b="1" i="0" u="none" strike="noStrike" kern="1200" cap="none" spc="0" normalizeH="0" baseline="0" noProof="0">
              <a:ln>
                <a:noFill/>
              </a:ln>
              <a:solidFill>
                <a:srgbClr val="D83B01"/>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97365A26-4A0A-4265-ADBE-CA43F43CAAAC}"/>
              </a:ext>
            </a:extLst>
          </p:cNvPr>
          <p:cNvCxnSpPr>
            <a:cxnSpLocks/>
          </p:cNvCxnSpPr>
          <p:nvPr/>
        </p:nvCxnSpPr>
        <p:spPr>
          <a:xfrm>
            <a:off x="5371398" y="1528779"/>
            <a:ext cx="0" cy="2059372"/>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889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9974C9-8A89-4BA0-9E13-26F11F2EE033}"/>
              </a:ext>
            </a:extLst>
          </p:cNvPr>
          <p:cNvSpPr>
            <a:spLocks noGrp="1"/>
          </p:cNvSpPr>
          <p:nvPr>
            <p:ph type="title"/>
          </p:nvPr>
        </p:nvSpPr>
        <p:spPr/>
        <p:txBody>
          <a:bodyPr/>
          <a:lstStyle/>
          <a:p>
            <a:r>
              <a:rPr lang="en-US"/>
              <a:t>Custom policies</a:t>
            </a:r>
          </a:p>
        </p:txBody>
      </p:sp>
      <p:pic>
        <p:nvPicPr>
          <p:cNvPr id="6" name="Picture 5">
            <a:extLst>
              <a:ext uri="{FF2B5EF4-FFF2-40B4-BE49-F238E27FC236}">
                <a16:creationId xmlns:a16="http://schemas.microsoft.com/office/drawing/2014/main" id="{37EF500A-3690-4ED9-BCCB-6249D2C1590E}"/>
              </a:ext>
            </a:extLst>
          </p:cNvPr>
          <p:cNvPicPr>
            <a:picLocks noChangeAspect="1"/>
          </p:cNvPicPr>
          <p:nvPr/>
        </p:nvPicPr>
        <p:blipFill rotWithShape="1">
          <a:blip r:embed="rId3"/>
          <a:srcRect l="742" t="742" r="742" b="742"/>
          <a:stretch/>
        </p:blipFill>
        <p:spPr>
          <a:xfrm>
            <a:off x="588264" y="2295646"/>
            <a:ext cx="2435518" cy="303400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0" name="Picture 9">
            <a:extLst>
              <a:ext uri="{FF2B5EF4-FFF2-40B4-BE49-F238E27FC236}">
                <a16:creationId xmlns:a16="http://schemas.microsoft.com/office/drawing/2014/main" id="{AA37B176-6606-4DDD-8C7E-EEDEAE811589}"/>
              </a:ext>
            </a:extLst>
          </p:cNvPr>
          <p:cNvPicPr>
            <a:picLocks noChangeAspect="1"/>
          </p:cNvPicPr>
          <p:nvPr/>
        </p:nvPicPr>
        <p:blipFill rotWithShape="1">
          <a:blip r:embed="rId4"/>
          <a:srcRect l="1183" t="1183" r="1183" b="1183"/>
          <a:stretch/>
        </p:blipFill>
        <p:spPr>
          <a:xfrm>
            <a:off x="3434853" y="2295646"/>
            <a:ext cx="2219958"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1" name="Picture 10">
            <a:extLst>
              <a:ext uri="{FF2B5EF4-FFF2-40B4-BE49-F238E27FC236}">
                <a16:creationId xmlns:a16="http://schemas.microsoft.com/office/drawing/2014/main" id="{F31D491F-88EC-468F-AFD0-620AFC35A765}"/>
              </a:ext>
            </a:extLst>
          </p:cNvPr>
          <p:cNvPicPr>
            <a:picLocks noChangeAspect="1"/>
          </p:cNvPicPr>
          <p:nvPr/>
        </p:nvPicPr>
        <p:blipFill rotWithShape="1">
          <a:blip r:embed="rId5"/>
          <a:srcRect l="599" t="599" r="599" b="599"/>
          <a:stretch/>
        </p:blipFill>
        <p:spPr>
          <a:xfrm>
            <a:off x="6065882" y="2295646"/>
            <a:ext cx="2616164"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2" name="Picture 11">
            <a:extLst>
              <a:ext uri="{FF2B5EF4-FFF2-40B4-BE49-F238E27FC236}">
                <a16:creationId xmlns:a16="http://schemas.microsoft.com/office/drawing/2014/main" id="{AB4D1437-C678-4841-BE9F-16401514FF70}"/>
              </a:ext>
            </a:extLst>
          </p:cNvPr>
          <p:cNvPicPr>
            <a:picLocks noChangeAspect="1"/>
          </p:cNvPicPr>
          <p:nvPr/>
        </p:nvPicPr>
        <p:blipFill rotWithShape="1">
          <a:blip r:embed="rId6"/>
          <a:srcRect l="1311" t="1311" r="1311" b="1311"/>
          <a:stretch/>
        </p:blipFill>
        <p:spPr>
          <a:xfrm>
            <a:off x="9093117" y="2295646"/>
            <a:ext cx="2596830"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13" name="TextBox 12">
            <a:extLst>
              <a:ext uri="{FF2B5EF4-FFF2-40B4-BE49-F238E27FC236}">
                <a16:creationId xmlns:a16="http://schemas.microsoft.com/office/drawing/2014/main" id="{53EF4661-9026-4AF9-ACF0-DFD20B584FCA}"/>
              </a:ext>
            </a:extLst>
          </p:cNvPr>
          <p:cNvSpPr txBox="1"/>
          <p:nvPr/>
        </p:nvSpPr>
        <p:spPr>
          <a:xfrm>
            <a:off x="588263" y="1457936"/>
            <a:ext cx="191109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Minimum Ownership</a:t>
            </a:r>
          </a:p>
        </p:txBody>
      </p:sp>
      <p:sp>
        <p:nvSpPr>
          <p:cNvPr id="14" name="TextBox 13">
            <a:extLst>
              <a:ext uri="{FF2B5EF4-FFF2-40B4-BE49-F238E27FC236}">
                <a16:creationId xmlns:a16="http://schemas.microsoft.com/office/drawing/2014/main" id="{1E3BF7D4-57D0-4954-87AD-B7C791D76660}"/>
              </a:ext>
            </a:extLst>
          </p:cNvPr>
          <p:cNvSpPr txBox="1"/>
          <p:nvPr/>
        </p:nvSpPr>
        <p:spPr>
          <a:xfrm>
            <a:off x="3434853" y="1457936"/>
            <a:ext cx="221995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Privacy based on classification</a:t>
            </a:r>
          </a:p>
        </p:txBody>
      </p:sp>
      <p:sp>
        <p:nvSpPr>
          <p:cNvPr id="15" name="TextBox 14">
            <a:extLst>
              <a:ext uri="{FF2B5EF4-FFF2-40B4-BE49-F238E27FC236}">
                <a16:creationId xmlns:a16="http://schemas.microsoft.com/office/drawing/2014/main" id="{A7171E69-1FF6-45CB-9803-05C8DB5B7918}"/>
              </a:ext>
            </a:extLst>
          </p:cNvPr>
          <p:cNvSpPr txBox="1"/>
          <p:nvPr/>
        </p:nvSpPr>
        <p:spPr>
          <a:xfrm>
            <a:off x="6065882"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Control exposure using processes and limits</a:t>
            </a:r>
          </a:p>
        </p:txBody>
      </p:sp>
      <p:sp>
        <p:nvSpPr>
          <p:cNvPr id="16" name="TextBox 15">
            <a:extLst>
              <a:ext uri="{FF2B5EF4-FFF2-40B4-BE49-F238E27FC236}">
                <a16:creationId xmlns:a16="http://schemas.microsoft.com/office/drawing/2014/main" id="{7397A794-A575-4461-89C3-77AF7DBEFF4A}"/>
              </a:ext>
            </a:extLst>
          </p:cNvPr>
          <p:cNvSpPr txBox="1"/>
          <p:nvPr/>
        </p:nvSpPr>
        <p:spPr>
          <a:xfrm>
            <a:off x="9093117"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Mandatory Classification</a:t>
            </a:r>
          </a:p>
        </p:txBody>
      </p:sp>
    </p:spTree>
    <p:extLst>
      <p:ext uri="{BB962C8B-B14F-4D97-AF65-F5344CB8AC3E}">
        <p14:creationId xmlns:p14="http://schemas.microsoft.com/office/powerpoint/2010/main" val="3906809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71B5BDB-BA01-45A9-8112-CD85FA5939DB}"/>
              </a:ext>
            </a:extLst>
          </p:cNvPr>
          <p:cNvGrpSpPr/>
          <p:nvPr/>
        </p:nvGrpSpPr>
        <p:grpSpPr>
          <a:xfrm>
            <a:off x="2546052" y="0"/>
            <a:ext cx="1882111" cy="6858000"/>
            <a:chOff x="2546052" y="0"/>
            <a:chExt cx="1882111" cy="6858000"/>
          </a:xfrm>
        </p:grpSpPr>
        <p:pic>
          <p:nvPicPr>
            <p:cNvPr id="19" name="Picture 18" descr="Microsoft Ignite cube graphic">
              <a:extLst>
                <a:ext uri="{FF2B5EF4-FFF2-40B4-BE49-F238E27FC236}">
                  <a16:creationId xmlns:a16="http://schemas.microsoft.com/office/drawing/2014/main" id="{80B5602F-B223-4BF3-82AD-2E4DB7E504BB}"/>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23" t="91834" r="54289"/>
            <a:stretch/>
          </p:blipFill>
          <p:spPr>
            <a:xfrm>
              <a:off x="3848100" y="2565299"/>
              <a:ext cx="580063" cy="4292701"/>
            </a:xfrm>
            <a:prstGeom prst="rect">
              <a:avLst/>
            </a:prstGeom>
          </p:spPr>
        </p:pic>
        <p:pic>
          <p:nvPicPr>
            <p:cNvPr id="20" name="Picture 19" descr="Microsoft Ignite cube graphic">
              <a:extLst>
                <a:ext uri="{FF2B5EF4-FFF2-40B4-BE49-F238E27FC236}">
                  <a16:creationId xmlns:a16="http://schemas.microsoft.com/office/drawing/2014/main" id="{20A88E3D-8CD0-4192-B73E-A0F55C24FFCC}"/>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7987" r="54289"/>
            <a:stretch/>
          </p:blipFill>
          <p:spPr>
            <a:xfrm>
              <a:off x="2546052" y="0"/>
              <a:ext cx="1882111" cy="2881230"/>
            </a:xfrm>
            <a:prstGeom prst="rect">
              <a:avLst/>
            </a:prstGeom>
          </p:spPr>
        </p:pic>
      </p:grpSp>
      <p:sp>
        <p:nvSpPr>
          <p:cNvPr id="12" name="Rectangle 11">
            <a:extLst>
              <a:ext uri="{FF2B5EF4-FFF2-40B4-BE49-F238E27FC236}">
                <a16:creationId xmlns:a16="http://schemas.microsoft.com/office/drawing/2014/main" id="{16D48A65-E9F5-4870-AF55-D13CEF529242}"/>
              </a:ext>
            </a:extLst>
          </p:cNvPr>
          <p:cNvSpPr/>
          <p:nvPr/>
        </p:nvSpPr>
        <p:spPr>
          <a:xfrm>
            <a:off x="6189804" y="4083836"/>
            <a:ext cx="335059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communications in a secure and controlled manner</a:t>
            </a:r>
          </a:p>
        </p:txBody>
      </p:sp>
      <p:sp>
        <p:nvSpPr>
          <p:cNvPr id="13" name="Rectangle 12">
            <a:extLst>
              <a:ext uri="{FF2B5EF4-FFF2-40B4-BE49-F238E27FC236}">
                <a16:creationId xmlns:a16="http://schemas.microsoft.com/office/drawing/2014/main" id="{9314AEA4-58EB-444E-ABFF-0789639501FB}"/>
              </a:ext>
            </a:extLst>
          </p:cNvPr>
          <p:cNvSpPr/>
          <p:nvPr/>
        </p:nvSpPr>
        <p:spPr>
          <a:xfrm>
            <a:off x="6189804" y="1776640"/>
            <a:ext cx="3910658"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Share knowledge and information using email, calendaring, documents and more</a:t>
            </a:r>
          </a:p>
        </p:txBody>
      </p:sp>
      <p:sp>
        <p:nvSpPr>
          <p:cNvPr id="14" name="Rectangle 13">
            <a:extLst>
              <a:ext uri="{FF2B5EF4-FFF2-40B4-BE49-F238E27FC236}">
                <a16:creationId xmlns:a16="http://schemas.microsoft.com/office/drawing/2014/main" id="{8D1826D7-5AE6-4C4B-8AC6-BD1042EB6539}"/>
              </a:ext>
            </a:extLst>
          </p:cNvPr>
          <p:cNvSpPr/>
          <p:nvPr/>
        </p:nvSpPr>
        <p:spPr>
          <a:xfrm>
            <a:off x="6189804" y="2932303"/>
            <a:ext cx="400643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Streamline the creation and use of collaboration features</a:t>
            </a:r>
          </a:p>
        </p:txBody>
      </p:sp>
      <p:sp>
        <p:nvSpPr>
          <p:cNvPr id="16" name="Rectangle 15">
            <a:extLst>
              <a:ext uri="{FF2B5EF4-FFF2-40B4-BE49-F238E27FC236}">
                <a16:creationId xmlns:a16="http://schemas.microsoft.com/office/drawing/2014/main" id="{8C8F2DA7-F99E-4B84-BB74-334216F9507F}"/>
              </a:ext>
            </a:extLst>
          </p:cNvPr>
          <p:cNvSpPr/>
          <p:nvPr/>
        </p:nvSpPr>
        <p:spPr>
          <a:xfrm>
            <a:off x="6189804" y="5303548"/>
            <a:ext cx="3148070"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Leverage self-service capabilities to reduce costs and save time</a:t>
            </a:r>
          </a:p>
        </p:txBody>
      </p:sp>
      <p:sp>
        <p:nvSpPr>
          <p:cNvPr id="2" name="Title 1">
            <a:extLst>
              <a:ext uri="{FF2B5EF4-FFF2-40B4-BE49-F238E27FC236}">
                <a16:creationId xmlns:a16="http://schemas.microsoft.com/office/drawing/2014/main" id="{878AA5BE-7E59-4BD1-A277-1D58289218C0}"/>
              </a:ext>
            </a:extLst>
          </p:cNvPr>
          <p:cNvSpPr>
            <a:spLocks noGrp="1"/>
          </p:cNvSpPr>
          <p:nvPr>
            <p:ph type="title"/>
          </p:nvPr>
        </p:nvSpPr>
        <p:spPr>
          <a:xfrm>
            <a:off x="588263" y="2504083"/>
            <a:ext cx="3182027" cy="1846659"/>
          </a:xfrm>
        </p:spPr>
        <p:txBody>
          <a:bodyPr/>
          <a:lstStyle/>
          <a:p>
            <a:pPr lvl="0"/>
            <a:r>
              <a:rPr lang="en-US"/>
              <a:t>Office 365 Groups</a:t>
            </a:r>
            <a:br>
              <a:rPr lang="en-US"/>
            </a:br>
            <a:r>
              <a:rPr lang="en-US" sz="2400">
                <a:solidFill>
                  <a:schemeClr val="accent3"/>
                </a:solidFill>
                <a:latin typeface="+mn-lt"/>
              </a:rPr>
              <a:t>Powering Collaboration Across Microsoft 365</a:t>
            </a:r>
            <a:endParaRPr lang="en-US">
              <a:solidFill>
                <a:schemeClr val="accent3"/>
              </a:solidFill>
              <a:latin typeface="+mn-lt"/>
            </a:endParaRPr>
          </a:p>
        </p:txBody>
      </p:sp>
      <p:grpSp>
        <p:nvGrpSpPr>
          <p:cNvPr id="22" name="Group 21">
            <a:extLst>
              <a:ext uri="{FF2B5EF4-FFF2-40B4-BE49-F238E27FC236}">
                <a16:creationId xmlns:a16="http://schemas.microsoft.com/office/drawing/2014/main" id="{580F46A2-B00F-4D27-A29C-C86F9FC25F3E}"/>
              </a:ext>
            </a:extLst>
          </p:cNvPr>
          <p:cNvGrpSpPr/>
          <p:nvPr/>
        </p:nvGrpSpPr>
        <p:grpSpPr>
          <a:xfrm>
            <a:off x="5179988" y="4135527"/>
            <a:ext cx="703886" cy="397270"/>
            <a:chOff x="481806" y="2075125"/>
            <a:chExt cx="586572" cy="331058"/>
          </a:xfrm>
        </p:grpSpPr>
        <p:sp>
          <p:nvSpPr>
            <p:cNvPr id="23" name="Freeform 11">
              <a:extLst>
                <a:ext uri="{FF2B5EF4-FFF2-40B4-BE49-F238E27FC236}">
                  <a16:creationId xmlns:a16="http://schemas.microsoft.com/office/drawing/2014/main" id="{BDF9F125-4511-498F-A9BF-0BAA17FE4FCA}"/>
                </a:ext>
              </a:extLst>
            </p:cNvPr>
            <p:cNvSpPr>
              <a:spLocks/>
            </p:cNvSpPr>
            <p:nvPr/>
          </p:nvSpPr>
          <p:spPr bwMode="auto">
            <a:xfrm>
              <a:off x="555128" y="2295090"/>
              <a:ext cx="73322" cy="37772"/>
            </a:xfrm>
            <a:custGeom>
              <a:avLst/>
              <a:gdLst>
                <a:gd name="T0" fmla="*/ 53 w 53"/>
                <a:gd name="T1" fmla="*/ 0 h 27"/>
                <a:gd name="T2" fmla="*/ 53 w 53"/>
                <a:gd name="T3" fmla="*/ 0 h 27"/>
                <a:gd name="T4" fmla="*/ 0 w 53"/>
                <a:gd name="T5" fmla="*/ 0 h 27"/>
                <a:gd name="T6" fmla="*/ 0 w 53"/>
                <a:gd name="T7" fmla="*/ 27 h 27"/>
                <a:gd name="T8" fmla="*/ 53 w 53"/>
                <a:gd name="T9" fmla="*/ 27 h 27"/>
                <a:gd name="T10" fmla="*/ 53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53" y="0"/>
                  </a:moveTo>
                  <a:lnTo>
                    <a:pt x="53" y="0"/>
                  </a:lnTo>
                  <a:lnTo>
                    <a:pt x="0" y="0"/>
                  </a:lnTo>
                  <a:lnTo>
                    <a:pt x="0" y="27"/>
                  </a:lnTo>
                  <a:lnTo>
                    <a:pt x="53" y="27"/>
                  </a:lnTo>
                  <a:lnTo>
                    <a:pt x="53"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2">
              <a:extLst>
                <a:ext uri="{FF2B5EF4-FFF2-40B4-BE49-F238E27FC236}">
                  <a16:creationId xmlns:a16="http://schemas.microsoft.com/office/drawing/2014/main" id="{29E9492D-6D93-484B-A61C-AE22145DB494}"/>
                </a:ext>
              </a:extLst>
            </p:cNvPr>
            <p:cNvSpPr>
              <a:spLocks/>
            </p:cNvSpPr>
            <p:nvPr/>
          </p:nvSpPr>
          <p:spPr bwMode="auto">
            <a:xfrm>
              <a:off x="517356" y="2221768"/>
              <a:ext cx="111093" cy="37772"/>
            </a:xfrm>
            <a:custGeom>
              <a:avLst/>
              <a:gdLst>
                <a:gd name="T0" fmla="*/ 80 w 80"/>
                <a:gd name="T1" fmla="*/ 0 h 27"/>
                <a:gd name="T2" fmla="*/ 80 w 80"/>
                <a:gd name="T3" fmla="*/ 0 h 27"/>
                <a:gd name="T4" fmla="*/ 0 w 80"/>
                <a:gd name="T5" fmla="*/ 0 h 27"/>
                <a:gd name="T6" fmla="*/ 0 w 80"/>
                <a:gd name="T7" fmla="*/ 27 h 27"/>
                <a:gd name="T8" fmla="*/ 80 w 80"/>
                <a:gd name="T9" fmla="*/ 27 h 27"/>
                <a:gd name="T10" fmla="*/ 80 w 80"/>
                <a:gd name="T11" fmla="*/ 0 h 27"/>
              </a:gdLst>
              <a:ahLst/>
              <a:cxnLst>
                <a:cxn ang="0">
                  <a:pos x="T0" y="T1"/>
                </a:cxn>
                <a:cxn ang="0">
                  <a:pos x="T2" y="T3"/>
                </a:cxn>
                <a:cxn ang="0">
                  <a:pos x="T4" y="T5"/>
                </a:cxn>
                <a:cxn ang="0">
                  <a:pos x="T6" y="T7"/>
                </a:cxn>
                <a:cxn ang="0">
                  <a:pos x="T8" y="T9"/>
                </a:cxn>
                <a:cxn ang="0">
                  <a:pos x="T10" y="T11"/>
                </a:cxn>
              </a:cxnLst>
              <a:rect l="0" t="0" r="r" b="b"/>
              <a:pathLst>
                <a:path w="80" h="27">
                  <a:moveTo>
                    <a:pt x="80" y="0"/>
                  </a:moveTo>
                  <a:lnTo>
                    <a:pt x="80" y="0"/>
                  </a:lnTo>
                  <a:lnTo>
                    <a:pt x="0" y="0"/>
                  </a:lnTo>
                  <a:lnTo>
                    <a:pt x="0" y="27"/>
                  </a:lnTo>
                  <a:lnTo>
                    <a:pt x="80" y="27"/>
                  </a:lnTo>
                  <a:lnTo>
                    <a:pt x="80"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3">
              <a:extLst>
                <a:ext uri="{FF2B5EF4-FFF2-40B4-BE49-F238E27FC236}">
                  <a16:creationId xmlns:a16="http://schemas.microsoft.com/office/drawing/2014/main" id="{8DCE3052-4BED-4D3F-8932-70745D6F24B1}"/>
                </a:ext>
              </a:extLst>
            </p:cNvPr>
            <p:cNvSpPr>
              <a:spLocks/>
            </p:cNvSpPr>
            <p:nvPr/>
          </p:nvSpPr>
          <p:spPr bwMode="auto">
            <a:xfrm>
              <a:off x="481806" y="2148447"/>
              <a:ext cx="146643" cy="35550"/>
            </a:xfrm>
            <a:custGeom>
              <a:avLst/>
              <a:gdLst>
                <a:gd name="T0" fmla="*/ 0 w 106"/>
                <a:gd name="T1" fmla="*/ 26 h 26"/>
                <a:gd name="T2" fmla="*/ 0 w 106"/>
                <a:gd name="T3" fmla="*/ 26 h 26"/>
                <a:gd name="T4" fmla="*/ 106 w 106"/>
                <a:gd name="T5" fmla="*/ 26 h 26"/>
                <a:gd name="T6" fmla="*/ 106 w 106"/>
                <a:gd name="T7" fmla="*/ 0 h 26"/>
                <a:gd name="T8" fmla="*/ 0 w 106"/>
                <a:gd name="T9" fmla="*/ 0 h 26"/>
                <a:gd name="T10" fmla="*/ 0 w 106"/>
                <a:gd name="T11" fmla="*/ 26 h 26"/>
              </a:gdLst>
              <a:ahLst/>
              <a:cxnLst>
                <a:cxn ang="0">
                  <a:pos x="T0" y="T1"/>
                </a:cxn>
                <a:cxn ang="0">
                  <a:pos x="T2" y="T3"/>
                </a:cxn>
                <a:cxn ang="0">
                  <a:pos x="T4" y="T5"/>
                </a:cxn>
                <a:cxn ang="0">
                  <a:pos x="T6" y="T7"/>
                </a:cxn>
                <a:cxn ang="0">
                  <a:pos x="T8" y="T9"/>
                </a:cxn>
                <a:cxn ang="0">
                  <a:pos x="T10" y="T11"/>
                </a:cxn>
              </a:cxnLst>
              <a:rect l="0" t="0" r="r" b="b"/>
              <a:pathLst>
                <a:path w="106" h="26">
                  <a:moveTo>
                    <a:pt x="0" y="26"/>
                  </a:moveTo>
                  <a:lnTo>
                    <a:pt x="0" y="26"/>
                  </a:lnTo>
                  <a:lnTo>
                    <a:pt x="106" y="26"/>
                  </a:lnTo>
                  <a:lnTo>
                    <a:pt x="106" y="0"/>
                  </a:lnTo>
                  <a:lnTo>
                    <a:pt x="0" y="0"/>
                  </a:lnTo>
                  <a:lnTo>
                    <a:pt x="0" y="26"/>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
              <a:extLst>
                <a:ext uri="{FF2B5EF4-FFF2-40B4-BE49-F238E27FC236}">
                  <a16:creationId xmlns:a16="http://schemas.microsoft.com/office/drawing/2014/main" id="{FABAFBB3-2962-42E4-89BF-2E3C157EE876}"/>
                </a:ext>
              </a:extLst>
            </p:cNvPr>
            <p:cNvSpPr>
              <a:spLocks/>
            </p:cNvSpPr>
            <p:nvPr/>
          </p:nvSpPr>
          <p:spPr bwMode="auto">
            <a:xfrm>
              <a:off x="666221" y="2075125"/>
              <a:ext cx="402157" cy="331058"/>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5">
              <a:extLst>
                <a:ext uri="{FF2B5EF4-FFF2-40B4-BE49-F238E27FC236}">
                  <a16:creationId xmlns:a16="http://schemas.microsoft.com/office/drawing/2014/main" id="{539823D7-394E-4972-8010-9A866C47B123}"/>
                </a:ext>
              </a:extLst>
            </p:cNvPr>
            <p:cNvSpPr>
              <a:spLocks/>
            </p:cNvSpPr>
            <p:nvPr/>
          </p:nvSpPr>
          <p:spPr bwMode="auto">
            <a:xfrm>
              <a:off x="737320" y="2295090"/>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6">
              <a:extLst>
                <a:ext uri="{FF2B5EF4-FFF2-40B4-BE49-F238E27FC236}">
                  <a16:creationId xmlns:a16="http://schemas.microsoft.com/office/drawing/2014/main" id="{7AC87310-3079-4BF5-AB0C-870AE0279921}"/>
                </a:ext>
              </a:extLst>
            </p:cNvPr>
            <p:cNvSpPr>
              <a:spLocks/>
            </p:cNvSpPr>
            <p:nvPr/>
          </p:nvSpPr>
          <p:spPr bwMode="auto">
            <a:xfrm>
              <a:off x="886185" y="2221768"/>
              <a:ext cx="111093" cy="111093"/>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7">
              <a:extLst>
                <a:ext uri="{FF2B5EF4-FFF2-40B4-BE49-F238E27FC236}">
                  <a16:creationId xmlns:a16="http://schemas.microsoft.com/office/drawing/2014/main" id="{A9E90CC5-5D30-4F2B-ABDA-290ED4B60EF0}"/>
                </a:ext>
              </a:extLst>
            </p:cNvPr>
            <p:cNvSpPr>
              <a:spLocks/>
            </p:cNvSpPr>
            <p:nvPr/>
          </p:nvSpPr>
          <p:spPr bwMode="auto">
            <a:xfrm>
              <a:off x="737320" y="2148447"/>
              <a:ext cx="259958" cy="35550"/>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8">
              <a:extLst>
                <a:ext uri="{FF2B5EF4-FFF2-40B4-BE49-F238E27FC236}">
                  <a16:creationId xmlns:a16="http://schemas.microsoft.com/office/drawing/2014/main" id="{827FE6F8-A959-482D-8BBF-7740B21381A9}"/>
                </a:ext>
              </a:extLst>
            </p:cNvPr>
            <p:cNvSpPr>
              <a:spLocks/>
            </p:cNvSpPr>
            <p:nvPr/>
          </p:nvSpPr>
          <p:spPr bwMode="auto">
            <a:xfrm>
              <a:off x="737320" y="2221768"/>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 name="Group 90">
            <a:extLst>
              <a:ext uri="{FF2B5EF4-FFF2-40B4-BE49-F238E27FC236}">
                <a16:creationId xmlns:a16="http://schemas.microsoft.com/office/drawing/2014/main" id="{F0388C51-A12A-457D-BCDC-7F24C6C574D7}"/>
              </a:ext>
            </a:extLst>
          </p:cNvPr>
          <p:cNvGrpSpPr>
            <a:grpSpLocks noChangeAspect="1"/>
          </p:cNvGrpSpPr>
          <p:nvPr/>
        </p:nvGrpSpPr>
        <p:grpSpPr bwMode="auto">
          <a:xfrm>
            <a:off x="5289304" y="2927365"/>
            <a:ext cx="600076" cy="567690"/>
            <a:chOff x="3639" y="2548"/>
            <a:chExt cx="315" cy="298"/>
          </a:xfrm>
        </p:grpSpPr>
        <p:sp>
          <p:nvSpPr>
            <p:cNvPr id="34" name="Freeform 91">
              <a:extLst>
                <a:ext uri="{FF2B5EF4-FFF2-40B4-BE49-F238E27FC236}">
                  <a16:creationId xmlns:a16="http://schemas.microsoft.com/office/drawing/2014/main" id="{AB133F5A-F9E1-4194-BA85-BC9841325A5C}"/>
                </a:ext>
              </a:extLst>
            </p:cNvPr>
            <p:cNvSpPr>
              <a:spLocks/>
            </p:cNvSpPr>
            <p:nvPr/>
          </p:nvSpPr>
          <p:spPr bwMode="auto">
            <a:xfrm>
              <a:off x="3742" y="2548"/>
              <a:ext cx="116" cy="105"/>
            </a:xfrm>
            <a:custGeom>
              <a:avLst/>
              <a:gdLst>
                <a:gd name="T0" fmla="*/ 57 w 138"/>
                <a:gd name="T1" fmla="*/ 107 h 125"/>
                <a:gd name="T2" fmla="*/ 57 w 138"/>
                <a:gd name="T3" fmla="*/ 107 h 125"/>
                <a:gd name="T4" fmla="*/ 76 w 138"/>
                <a:gd name="T5" fmla="*/ 125 h 125"/>
                <a:gd name="T6" fmla="*/ 138 w 138"/>
                <a:gd name="T7" fmla="*/ 63 h 125"/>
                <a:gd name="T8" fmla="*/ 76 w 138"/>
                <a:gd name="T9" fmla="*/ 0 h 125"/>
                <a:gd name="T10" fmla="*/ 57 w 138"/>
                <a:gd name="T11" fmla="*/ 19 h 125"/>
                <a:gd name="T12" fmla="*/ 87 w 138"/>
                <a:gd name="T13" fmla="*/ 49 h 125"/>
                <a:gd name="T14" fmla="*/ 0 w 138"/>
                <a:gd name="T15" fmla="*/ 49 h 125"/>
                <a:gd name="T16" fmla="*/ 0 w 138"/>
                <a:gd name="T17" fmla="*/ 76 h 125"/>
                <a:gd name="T18" fmla="*/ 87 w 138"/>
                <a:gd name="T19" fmla="*/ 76 h 125"/>
                <a:gd name="T20" fmla="*/ 57 w 138"/>
                <a:gd name="T21"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5">
                  <a:moveTo>
                    <a:pt x="57" y="107"/>
                  </a:moveTo>
                  <a:lnTo>
                    <a:pt x="57" y="107"/>
                  </a:lnTo>
                  <a:lnTo>
                    <a:pt x="76" y="125"/>
                  </a:lnTo>
                  <a:lnTo>
                    <a:pt x="138" y="63"/>
                  </a:lnTo>
                  <a:lnTo>
                    <a:pt x="76" y="0"/>
                  </a:lnTo>
                  <a:lnTo>
                    <a:pt x="57" y="19"/>
                  </a:lnTo>
                  <a:lnTo>
                    <a:pt x="87" y="49"/>
                  </a:lnTo>
                  <a:lnTo>
                    <a:pt x="0" y="49"/>
                  </a:lnTo>
                  <a:lnTo>
                    <a:pt x="0" y="76"/>
                  </a:lnTo>
                  <a:lnTo>
                    <a:pt x="87" y="76"/>
                  </a:lnTo>
                  <a:lnTo>
                    <a:pt x="57" y="10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92">
              <a:extLst>
                <a:ext uri="{FF2B5EF4-FFF2-40B4-BE49-F238E27FC236}">
                  <a16:creationId xmlns:a16="http://schemas.microsoft.com/office/drawing/2014/main" id="{1C2CD35E-20F0-4D86-B008-8BBA34BD20FE}"/>
                </a:ext>
              </a:extLst>
            </p:cNvPr>
            <p:cNvSpPr>
              <a:spLocks/>
            </p:cNvSpPr>
            <p:nvPr/>
          </p:nvSpPr>
          <p:spPr bwMode="auto">
            <a:xfrm>
              <a:off x="3752" y="2678"/>
              <a:ext cx="90" cy="89"/>
            </a:xfrm>
            <a:custGeom>
              <a:avLst/>
              <a:gdLst>
                <a:gd name="T0" fmla="*/ 54 w 107"/>
                <a:gd name="T1" fmla="*/ 0 h 106"/>
                <a:gd name="T2" fmla="*/ 54 w 107"/>
                <a:gd name="T3" fmla="*/ 0 h 106"/>
                <a:gd name="T4" fmla="*/ 32 w 107"/>
                <a:gd name="T5" fmla="*/ 5 h 106"/>
                <a:gd name="T6" fmla="*/ 0 w 107"/>
                <a:gd name="T7" fmla="*/ 53 h 106"/>
                <a:gd name="T8" fmla="*/ 54 w 107"/>
                <a:gd name="T9" fmla="*/ 106 h 106"/>
                <a:gd name="T10" fmla="*/ 107 w 107"/>
                <a:gd name="T11" fmla="*/ 53 h 106"/>
                <a:gd name="T12" fmla="*/ 76 w 107"/>
                <a:gd name="T13" fmla="*/ 5 h 106"/>
                <a:gd name="T14" fmla="*/ 54 w 107"/>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54" y="0"/>
                  </a:moveTo>
                  <a:lnTo>
                    <a:pt x="54" y="0"/>
                  </a:lnTo>
                  <a:cubicBezTo>
                    <a:pt x="46" y="0"/>
                    <a:pt x="38" y="2"/>
                    <a:pt x="32" y="5"/>
                  </a:cubicBezTo>
                  <a:cubicBezTo>
                    <a:pt x="13" y="13"/>
                    <a:pt x="0" y="32"/>
                    <a:pt x="0" y="53"/>
                  </a:cubicBezTo>
                  <a:cubicBezTo>
                    <a:pt x="0" y="83"/>
                    <a:pt x="24" y="106"/>
                    <a:pt x="54" y="106"/>
                  </a:cubicBezTo>
                  <a:cubicBezTo>
                    <a:pt x="83" y="106"/>
                    <a:pt x="107" y="83"/>
                    <a:pt x="107" y="53"/>
                  </a:cubicBezTo>
                  <a:cubicBezTo>
                    <a:pt x="107" y="32"/>
                    <a:pt x="94" y="13"/>
                    <a:pt x="76" y="5"/>
                  </a:cubicBezTo>
                  <a:cubicBezTo>
                    <a:pt x="69" y="2"/>
                    <a:pt x="62" y="0"/>
                    <a:pt x="54"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3">
              <a:extLst>
                <a:ext uri="{FF2B5EF4-FFF2-40B4-BE49-F238E27FC236}">
                  <a16:creationId xmlns:a16="http://schemas.microsoft.com/office/drawing/2014/main" id="{42CCE830-625F-4767-8458-E7502F92B394}"/>
                </a:ext>
              </a:extLst>
            </p:cNvPr>
            <p:cNvSpPr>
              <a:spLocks/>
            </p:cNvSpPr>
            <p:nvPr/>
          </p:nvSpPr>
          <p:spPr bwMode="auto">
            <a:xfrm>
              <a:off x="3882" y="2598"/>
              <a:ext cx="55" cy="57"/>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1" y="67"/>
                    <a:pt x="66" y="52"/>
                    <a:pt x="66" y="34"/>
                  </a:cubicBezTo>
                  <a:cubicBezTo>
                    <a:pt x="66" y="15"/>
                    <a:pt x="51"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94">
              <a:extLst>
                <a:ext uri="{FF2B5EF4-FFF2-40B4-BE49-F238E27FC236}">
                  <a16:creationId xmlns:a16="http://schemas.microsoft.com/office/drawing/2014/main" id="{9B38A632-3453-43BD-A7A7-42378CC39C41}"/>
                </a:ext>
              </a:extLst>
            </p:cNvPr>
            <p:cNvSpPr>
              <a:spLocks/>
            </p:cNvSpPr>
            <p:nvPr/>
          </p:nvSpPr>
          <p:spPr bwMode="auto">
            <a:xfrm>
              <a:off x="3865" y="2666"/>
              <a:ext cx="89" cy="45"/>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2"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95">
              <a:extLst>
                <a:ext uri="{FF2B5EF4-FFF2-40B4-BE49-F238E27FC236}">
                  <a16:creationId xmlns:a16="http://schemas.microsoft.com/office/drawing/2014/main" id="{CCAB033C-9710-472C-9381-80BD9B0B8791}"/>
                </a:ext>
              </a:extLst>
            </p:cNvPr>
            <p:cNvSpPr>
              <a:spLocks/>
            </p:cNvSpPr>
            <p:nvPr/>
          </p:nvSpPr>
          <p:spPr bwMode="auto">
            <a:xfrm>
              <a:off x="3656" y="2598"/>
              <a:ext cx="57" cy="57"/>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6">
              <a:extLst>
                <a:ext uri="{FF2B5EF4-FFF2-40B4-BE49-F238E27FC236}">
                  <a16:creationId xmlns:a16="http://schemas.microsoft.com/office/drawing/2014/main" id="{04DDC8EE-9690-4D07-9A94-584A73EF0FF1}"/>
                </a:ext>
              </a:extLst>
            </p:cNvPr>
            <p:cNvSpPr>
              <a:spLocks/>
            </p:cNvSpPr>
            <p:nvPr/>
          </p:nvSpPr>
          <p:spPr bwMode="auto">
            <a:xfrm>
              <a:off x="3639" y="2666"/>
              <a:ext cx="91" cy="45"/>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7">
              <a:extLst>
                <a:ext uri="{FF2B5EF4-FFF2-40B4-BE49-F238E27FC236}">
                  <a16:creationId xmlns:a16="http://schemas.microsoft.com/office/drawing/2014/main" id="{1DB2A59F-4259-4A62-877E-79D48791B494}"/>
                </a:ext>
              </a:extLst>
            </p:cNvPr>
            <p:cNvSpPr>
              <a:spLocks/>
            </p:cNvSpPr>
            <p:nvPr/>
          </p:nvSpPr>
          <p:spPr bwMode="auto">
            <a:xfrm>
              <a:off x="3730" y="2778"/>
              <a:ext cx="135" cy="68"/>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5"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 name="Group 58">
            <a:extLst>
              <a:ext uri="{FF2B5EF4-FFF2-40B4-BE49-F238E27FC236}">
                <a16:creationId xmlns:a16="http://schemas.microsoft.com/office/drawing/2014/main" id="{9DADDF30-6B35-4E5C-9F46-E4797A05E125}"/>
              </a:ext>
            </a:extLst>
          </p:cNvPr>
          <p:cNvGrpSpPr>
            <a:grpSpLocks noChangeAspect="1"/>
          </p:cNvGrpSpPr>
          <p:nvPr/>
        </p:nvGrpSpPr>
        <p:grpSpPr bwMode="auto">
          <a:xfrm>
            <a:off x="5248993" y="5303521"/>
            <a:ext cx="640736" cy="640736"/>
            <a:chOff x="5536" y="835"/>
            <a:chExt cx="374" cy="374"/>
          </a:xfrm>
          <a:solidFill>
            <a:srgbClr val="C1C1C1"/>
          </a:solidFill>
        </p:grpSpPr>
        <p:sp>
          <p:nvSpPr>
            <p:cNvPr id="42" name="Freeform 59">
              <a:extLst>
                <a:ext uri="{FF2B5EF4-FFF2-40B4-BE49-F238E27FC236}">
                  <a16:creationId xmlns:a16="http://schemas.microsoft.com/office/drawing/2014/main" id="{0240A064-00F3-4385-B189-846FA3F1CDDA}"/>
                </a:ext>
              </a:extLst>
            </p:cNvPr>
            <p:cNvSpPr>
              <a:spLocks noEditPoints="1"/>
            </p:cNvSpPr>
            <p:nvPr/>
          </p:nvSpPr>
          <p:spPr bwMode="auto">
            <a:xfrm>
              <a:off x="5676" y="933"/>
              <a:ext cx="94" cy="17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60">
              <a:extLst>
                <a:ext uri="{FF2B5EF4-FFF2-40B4-BE49-F238E27FC236}">
                  <a16:creationId xmlns:a16="http://schemas.microsoft.com/office/drawing/2014/main" id="{BC915BD0-79DC-4EF4-8017-8ED83DCA4D7B}"/>
                </a:ext>
              </a:extLst>
            </p:cNvPr>
            <p:cNvSpPr>
              <a:spLocks/>
            </p:cNvSpPr>
            <p:nvPr/>
          </p:nvSpPr>
          <p:spPr bwMode="auto">
            <a:xfrm>
              <a:off x="5536" y="835"/>
              <a:ext cx="374" cy="374"/>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61">
              <a:extLst>
                <a:ext uri="{FF2B5EF4-FFF2-40B4-BE49-F238E27FC236}">
                  <a16:creationId xmlns:a16="http://schemas.microsoft.com/office/drawing/2014/main" id="{1FA3FBA8-C3E7-4336-90B3-66C1D6BCAF7D}"/>
                </a:ext>
              </a:extLst>
            </p:cNvPr>
            <p:cNvSpPr>
              <a:spLocks/>
            </p:cNvSpPr>
            <p:nvPr/>
          </p:nvSpPr>
          <p:spPr bwMode="auto">
            <a:xfrm>
              <a:off x="5805" y="870"/>
              <a:ext cx="105" cy="106"/>
            </a:xfrm>
            <a:custGeom>
              <a:avLst/>
              <a:gdLst>
                <a:gd name="T0" fmla="*/ 0 w 105"/>
                <a:gd name="T1" fmla="*/ 106 h 106"/>
                <a:gd name="T2" fmla="*/ 0 w 105"/>
                <a:gd name="T3" fmla="*/ 71 h 106"/>
                <a:gd name="T4" fmla="*/ 70 w 105"/>
                <a:gd name="T5" fmla="*/ 71 h 106"/>
                <a:gd name="T6" fmla="*/ 70 w 105"/>
                <a:gd name="T7" fmla="*/ 0 h 106"/>
                <a:gd name="T8" fmla="*/ 105 w 105"/>
                <a:gd name="T9" fmla="*/ 0 h 106"/>
                <a:gd name="T10" fmla="*/ 105 w 105"/>
                <a:gd name="T11" fmla="*/ 105 h 106"/>
                <a:gd name="T12" fmla="*/ 0 w 10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05" h="106">
                  <a:moveTo>
                    <a:pt x="0" y="106"/>
                  </a:moveTo>
                  <a:lnTo>
                    <a:pt x="0" y="71"/>
                  </a:lnTo>
                  <a:lnTo>
                    <a:pt x="70" y="71"/>
                  </a:lnTo>
                  <a:lnTo>
                    <a:pt x="70" y="0"/>
                  </a:lnTo>
                  <a:lnTo>
                    <a:pt x="105" y="0"/>
                  </a:lnTo>
                  <a:lnTo>
                    <a:pt x="105" y="105"/>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8E664FBC-1BB2-45BA-B02E-25650FB2308C}"/>
              </a:ext>
            </a:extLst>
          </p:cNvPr>
          <p:cNvGrpSpPr/>
          <p:nvPr/>
        </p:nvGrpSpPr>
        <p:grpSpPr>
          <a:xfrm>
            <a:off x="5382036" y="1827213"/>
            <a:ext cx="503237" cy="473075"/>
            <a:chOff x="5287963" y="1827213"/>
            <a:chExt cx="503237" cy="473075"/>
          </a:xfrm>
        </p:grpSpPr>
        <p:sp>
          <p:nvSpPr>
            <p:cNvPr id="46" name="Freeform 5">
              <a:extLst>
                <a:ext uri="{FF2B5EF4-FFF2-40B4-BE49-F238E27FC236}">
                  <a16:creationId xmlns:a16="http://schemas.microsoft.com/office/drawing/2014/main" id="{8BF32C7A-A6FC-4201-8691-3142C7CBBF7A}"/>
                </a:ext>
              </a:extLst>
            </p:cNvPr>
            <p:cNvSpPr>
              <a:spLocks noEditPoints="1"/>
            </p:cNvSpPr>
            <p:nvPr/>
          </p:nvSpPr>
          <p:spPr bwMode="auto">
            <a:xfrm>
              <a:off x="5287963" y="1827213"/>
              <a:ext cx="503237" cy="473075"/>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6C5761D-EC3D-4F0A-9099-2D70964691A7}"/>
                </a:ext>
              </a:extLst>
            </p:cNvPr>
            <p:cNvSpPr>
              <a:spLocks/>
            </p:cNvSpPr>
            <p:nvPr/>
          </p:nvSpPr>
          <p:spPr bwMode="auto">
            <a:xfrm>
              <a:off x="5381625"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FA01F11-974D-4D3B-BF77-9FC75A59332B}"/>
                </a:ext>
              </a:extLst>
            </p:cNvPr>
            <p:cNvSpPr>
              <a:spLocks/>
            </p:cNvSpPr>
            <p:nvPr/>
          </p:nvSpPr>
          <p:spPr bwMode="auto">
            <a:xfrm>
              <a:off x="547528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74D9E811-D702-4954-AB93-146A4941A892}"/>
                </a:ext>
              </a:extLst>
            </p:cNvPr>
            <p:cNvSpPr>
              <a:spLocks/>
            </p:cNvSpPr>
            <p:nvPr/>
          </p:nvSpPr>
          <p:spPr bwMode="auto">
            <a:xfrm>
              <a:off x="557053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93A9F6DE-C54A-4F00-A4F6-92EA15C53F7B}"/>
                </a:ext>
              </a:extLst>
            </p:cNvPr>
            <p:cNvSpPr>
              <a:spLocks/>
            </p:cNvSpPr>
            <p:nvPr/>
          </p:nvSpPr>
          <p:spPr bwMode="auto">
            <a:xfrm>
              <a:off x="5475288" y="2143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64CE662A-426D-4179-ADAF-2886470C7A27}"/>
                </a:ext>
              </a:extLst>
            </p:cNvPr>
            <p:cNvSpPr>
              <a:spLocks/>
            </p:cNvSpPr>
            <p:nvPr/>
          </p:nvSpPr>
          <p:spPr bwMode="auto">
            <a:xfrm>
              <a:off x="5475288" y="2079625"/>
              <a:ext cx="31750" cy="3175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B262E79B-2D7F-425A-9BD6-5C224F881DBE}"/>
                </a:ext>
              </a:extLst>
            </p:cNvPr>
            <p:cNvSpPr>
              <a:spLocks/>
            </p:cNvSpPr>
            <p:nvPr/>
          </p:nvSpPr>
          <p:spPr bwMode="auto">
            <a:xfrm>
              <a:off x="5475288" y="2016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9FE837A1-24FD-4E67-929C-923245EDA503}"/>
                </a:ext>
              </a:extLst>
            </p:cNvPr>
            <p:cNvSpPr>
              <a:spLocks/>
            </p:cNvSpPr>
            <p:nvPr/>
          </p:nvSpPr>
          <p:spPr bwMode="auto">
            <a:xfrm>
              <a:off x="5664200" y="2016125"/>
              <a:ext cx="33337"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5355989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09CAFD8-E926-44CC-8CE2-F55104FF60E6}"/>
              </a:ext>
            </a:extLst>
          </p:cNvPr>
          <p:cNvSpPr/>
          <p:nvPr/>
        </p:nvSpPr>
        <p:spPr bwMode="auto">
          <a:xfrm>
            <a:off x="8530" y="3710754"/>
            <a:ext cx="12183469" cy="314724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1DFC542-9262-47C5-8EBB-F3E8743A176F}"/>
              </a:ext>
            </a:extLst>
          </p:cNvPr>
          <p:cNvSpPr>
            <a:spLocks noGrp="1"/>
          </p:cNvSpPr>
          <p:nvPr>
            <p:ph type="title"/>
          </p:nvPr>
        </p:nvSpPr>
        <p:spPr/>
        <p:txBody>
          <a:bodyPr/>
          <a:lstStyle/>
          <a:p>
            <a:r>
              <a:rPr lang="en-US"/>
              <a:t>Groups by the numbers…</a:t>
            </a:r>
          </a:p>
        </p:txBody>
      </p:sp>
      <p:sp>
        <p:nvSpPr>
          <p:cNvPr id="4" name="Rectangle 3">
            <a:extLst>
              <a:ext uri="{FF2B5EF4-FFF2-40B4-BE49-F238E27FC236}">
                <a16:creationId xmlns:a16="http://schemas.microsoft.com/office/drawing/2014/main" id="{C0202E5D-A2A0-40BF-B8C2-2351AEF3B08F}"/>
              </a:ext>
            </a:extLst>
          </p:cNvPr>
          <p:cNvSpPr/>
          <p:nvPr/>
        </p:nvSpPr>
        <p:spPr bwMode="auto">
          <a:xfrm>
            <a:off x="4274189" y="1454476"/>
            <a:ext cx="3120374"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1,000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Distribution Lists upgraded to Office 365 Groups each week</a:t>
            </a:r>
          </a:p>
        </p:txBody>
      </p:sp>
      <p:sp>
        <p:nvSpPr>
          <p:cNvPr id="14" name="Rectangle 13">
            <a:extLst>
              <a:ext uri="{FF2B5EF4-FFF2-40B4-BE49-F238E27FC236}">
                <a16:creationId xmlns:a16="http://schemas.microsoft.com/office/drawing/2014/main" id="{031E8BCE-C14C-48FA-803C-B7A3F7545D1D}"/>
              </a:ext>
            </a:extLst>
          </p:cNvPr>
          <p:cNvSpPr/>
          <p:nvPr/>
        </p:nvSpPr>
        <p:spPr bwMode="auto">
          <a:xfrm>
            <a:off x="3967006"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21→2hrs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Improved in response time using Actionable Emails</a:t>
            </a:r>
          </a:p>
        </p:txBody>
      </p:sp>
      <p:sp>
        <p:nvSpPr>
          <p:cNvPr id="12" name="Rectangle 11">
            <a:extLst>
              <a:ext uri="{FF2B5EF4-FFF2-40B4-BE49-F238E27FC236}">
                <a16:creationId xmlns:a16="http://schemas.microsoft.com/office/drawing/2014/main" id="{6A0FC083-6536-4EDF-9208-B465962E64E2}"/>
              </a:ext>
            </a:extLst>
          </p:cNvPr>
          <p:cNvSpPr/>
          <p:nvPr/>
        </p:nvSpPr>
        <p:spPr bwMode="auto">
          <a:xfrm>
            <a:off x="8040335"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Groups renewal during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Expiry Autorenewal Private Preview</a:t>
            </a:r>
          </a:p>
        </p:txBody>
      </p:sp>
      <p:sp>
        <p:nvSpPr>
          <p:cNvPr id="20" name="Rectangle 19">
            <a:extLst>
              <a:ext uri="{FF2B5EF4-FFF2-40B4-BE49-F238E27FC236}">
                <a16:creationId xmlns:a16="http://schemas.microsoft.com/office/drawing/2014/main" id="{339B5596-FA7C-4EE6-9447-5325A58B65EF}"/>
              </a:ext>
            </a:extLst>
          </p:cNvPr>
          <p:cNvSpPr/>
          <p:nvPr/>
        </p:nvSpPr>
        <p:spPr bwMode="auto">
          <a:xfrm>
            <a:off x="8553243" y="1454476"/>
            <a:ext cx="2708924"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9M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Guests provisioned through Office 365 Groups</a:t>
            </a:r>
          </a:p>
        </p:txBody>
      </p:sp>
      <p:sp>
        <p:nvSpPr>
          <p:cNvPr id="8" name="Rectangle 7">
            <a:extLst>
              <a:ext uri="{FF2B5EF4-FFF2-40B4-BE49-F238E27FC236}">
                <a16:creationId xmlns:a16="http://schemas.microsoft.com/office/drawing/2014/main" id="{6A179ED4-E63E-49E7-863E-CA5C59124C08}"/>
              </a:ext>
            </a:extLst>
          </p:cNvPr>
          <p:cNvSpPr/>
          <p:nvPr/>
        </p:nvSpPr>
        <p:spPr bwMode="auto">
          <a:xfrm>
            <a:off x="745375" y="1454476"/>
            <a:ext cx="2883042"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107%</a:t>
            </a:r>
            <a:r>
              <a:rPr kumimoji="0" lang="en-US" sz="2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Annual increase in usage across Groups platform</a:t>
            </a:r>
          </a:p>
        </p:txBody>
      </p:sp>
      <p:sp>
        <p:nvSpPr>
          <p:cNvPr id="10" name="Rectangle 9">
            <a:extLst>
              <a:ext uri="{FF2B5EF4-FFF2-40B4-BE49-F238E27FC236}">
                <a16:creationId xmlns:a16="http://schemas.microsoft.com/office/drawing/2014/main" id="{7701F31C-FA2C-47A7-A64D-375F568D4C8A}"/>
              </a:ext>
            </a:extLst>
          </p:cNvPr>
          <p:cNvSpPr/>
          <p:nvPr/>
        </p:nvSpPr>
        <p:spPr bwMode="auto">
          <a:xfrm>
            <a:off x="912961" y="4230620"/>
            <a:ext cx="254787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8</a:t>
            </a:r>
            <a:r>
              <a:rPr kumimoji="0" lang="en-US" sz="6600" b="1" i="0" u="none" strike="noStrike" kern="1200" cap="none" spc="-50" normalizeH="0" baseline="0" noProof="0">
                <a:ln w="3175">
                  <a:noFill/>
                </a:ln>
                <a:solidFill>
                  <a:srgbClr val="D83B01"/>
                </a:solidFill>
                <a:effectLst/>
                <a:uLnTx/>
                <a:uFillTx/>
                <a:latin typeface="Segoe UI Semibold"/>
                <a:ea typeface="+mn-ea"/>
                <a:cs typeface="Segoe UI" pitchFamily="34" charset="0"/>
              </a:rPr>
              <a: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Reduction in group creation latency</a:t>
            </a:r>
          </a:p>
        </p:txBody>
      </p:sp>
    </p:spTree>
    <p:extLst>
      <p:ext uri="{BB962C8B-B14F-4D97-AF65-F5344CB8AC3E}">
        <p14:creationId xmlns:p14="http://schemas.microsoft.com/office/powerpoint/2010/main" val="378234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1+#ppt_w/2"/>
                                          </p:val>
                                        </p:tav>
                                        <p:tav tm="100000">
                                          <p:val>
                                            <p:strVal val="#ppt_x"/>
                                          </p:val>
                                        </p:tav>
                                      </p:tavLst>
                                    </p:anim>
                                    <p:anim calcmode="lin" valueType="num">
                                      <p:cBhvr additive="base">
                                        <p:cTn id="24" dur="75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2" grpId="0"/>
      <p:bldP spid="20"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Pentagon 27">
            <a:extLst>
              <a:ext uri="{FF2B5EF4-FFF2-40B4-BE49-F238E27FC236}">
                <a16:creationId xmlns:a16="http://schemas.microsoft.com/office/drawing/2014/main" id="{655EE953-4E6C-4EC3-A4E7-898307AF0ED6}"/>
              </a:ext>
            </a:extLst>
          </p:cNvPr>
          <p:cNvSpPr/>
          <p:nvPr/>
        </p:nvSpPr>
        <p:spPr bwMode="auto">
          <a:xfrm>
            <a:off x="-1" y="1588307"/>
            <a:ext cx="2373965" cy="977933"/>
          </a:xfrm>
          <a:prstGeom prst="homePlate">
            <a:avLst>
              <a:gd name="adj" fmla="val 2396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0075DD47-FD7F-439E-84F6-717843D18D31}"/>
              </a:ext>
            </a:extLst>
          </p:cNvPr>
          <p:cNvSpPr/>
          <p:nvPr/>
        </p:nvSpPr>
        <p:spPr bwMode="auto">
          <a:xfrm>
            <a:off x="8530" y="5421594"/>
            <a:ext cx="12183469" cy="143640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itle 16">
            <a:extLst>
              <a:ext uri="{FF2B5EF4-FFF2-40B4-BE49-F238E27FC236}">
                <a16:creationId xmlns:a16="http://schemas.microsoft.com/office/drawing/2014/main" id="{03919AFC-5038-40FD-AB0A-1B6A45571D1D}"/>
              </a:ext>
            </a:extLst>
          </p:cNvPr>
          <p:cNvSpPr>
            <a:spLocks noGrp="1"/>
          </p:cNvSpPr>
          <p:nvPr>
            <p:ph type="title"/>
          </p:nvPr>
        </p:nvSpPr>
        <p:spPr>
          <a:xfrm>
            <a:off x="588263" y="457200"/>
            <a:ext cx="11018520" cy="553998"/>
          </a:xfrm>
        </p:spPr>
        <p:txBody>
          <a:bodyPr/>
          <a:lstStyle/>
          <a:p>
            <a:r>
              <a:rPr lang="en-US"/>
              <a:t>Powering collaboration Across Microsoft 365 </a:t>
            </a:r>
          </a:p>
        </p:txBody>
      </p:sp>
      <p:sp>
        <p:nvSpPr>
          <p:cNvPr id="48" name="Rectangle 47">
            <a:extLst>
              <a:ext uri="{FF2B5EF4-FFF2-40B4-BE49-F238E27FC236}">
                <a16:creationId xmlns:a16="http://schemas.microsoft.com/office/drawing/2014/main" id="{76AC2253-9D23-4351-9DCF-859B1F605C77}"/>
              </a:ext>
            </a:extLst>
          </p:cNvPr>
          <p:cNvSpPr/>
          <p:nvPr/>
        </p:nvSpPr>
        <p:spPr bwMode="auto">
          <a:xfrm>
            <a:off x="5147486" y="6105028"/>
            <a:ext cx="2863755" cy="276999"/>
          </a:xfrm>
          <a:prstGeom prst="rect">
            <a:avLst/>
          </a:prstGeom>
          <a:ln w="38100">
            <a:noFill/>
          </a:ln>
        </p:spPr>
        <p:txBody>
          <a:bodyPr vert="horz" wrap="square" lIns="0" tIns="0" rIns="0" bIns="0" rtlCol="0" anchor="t">
            <a:spAutoFit/>
          </a:body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15" name="TextBox 14">
            <a:extLst>
              <a:ext uri="{FF2B5EF4-FFF2-40B4-BE49-F238E27FC236}">
                <a16:creationId xmlns:a16="http://schemas.microsoft.com/office/drawing/2014/main" id="{A0EDEDEC-EB45-447E-9C06-0429F22FD4B0}"/>
              </a:ext>
            </a:extLst>
          </p:cNvPr>
          <p:cNvSpPr txBox="1"/>
          <p:nvPr/>
        </p:nvSpPr>
        <p:spPr>
          <a:xfrm>
            <a:off x="4129240" y="5665452"/>
            <a:ext cx="39420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Centrally managed, secured, and governed</a:t>
            </a:r>
          </a:p>
        </p:txBody>
      </p:sp>
      <p:sp>
        <p:nvSpPr>
          <p:cNvPr id="11" name="TextBox 10">
            <a:extLst>
              <a:ext uri="{FF2B5EF4-FFF2-40B4-BE49-F238E27FC236}">
                <a16:creationId xmlns:a16="http://schemas.microsoft.com/office/drawing/2014/main" id="{541AADB6-25AF-420D-9E46-5CF28C0CD908}"/>
              </a:ext>
            </a:extLst>
          </p:cNvPr>
          <p:cNvSpPr txBox="1"/>
          <p:nvPr/>
        </p:nvSpPr>
        <p:spPr>
          <a:xfrm>
            <a:off x="588263" y="1892607"/>
            <a:ext cx="1352934"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22+ Apps</a:t>
            </a:r>
          </a:p>
        </p:txBody>
      </p:sp>
      <p:pic>
        <p:nvPicPr>
          <p:cNvPr id="10" name="Graphic 9">
            <a:extLst>
              <a:ext uri="{FF2B5EF4-FFF2-40B4-BE49-F238E27FC236}">
                <a16:creationId xmlns:a16="http://schemas.microsoft.com/office/drawing/2014/main" id="{91A091DD-4A80-4C68-B3C3-AFE7DB123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915" y="5937290"/>
            <a:ext cx="595092" cy="595092"/>
          </a:xfrm>
          <a:prstGeom prst="rect">
            <a:avLst/>
          </a:prstGeom>
        </p:spPr>
      </p:pic>
      <p:pic>
        <p:nvPicPr>
          <p:cNvPr id="3" name="Picture 2" descr="A picture containing building, window, table, cage&#10;&#10;Description automatically generated">
            <a:extLst>
              <a:ext uri="{FF2B5EF4-FFF2-40B4-BE49-F238E27FC236}">
                <a16:creationId xmlns:a16="http://schemas.microsoft.com/office/drawing/2014/main" id="{6D073601-C0DA-4E45-836E-D23516E6483A}"/>
              </a:ext>
            </a:extLst>
          </p:cNvPr>
          <p:cNvPicPr>
            <a:picLocks noChangeAspect="1"/>
          </p:cNvPicPr>
          <p:nvPr/>
        </p:nvPicPr>
        <p:blipFill>
          <a:blip r:embed="rId5"/>
          <a:stretch>
            <a:fillRect/>
          </a:stretch>
        </p:blipFill>
        <p:spPr>
          <a:xfrm>
            <a:off x="8236382" y="3359735"/>
            <a:ext cx="540202" cy="472677"/>
          </a:xfrm>
          <a:prstGeom prst="rect">
            <a:avLst/>
          </a:prstGeom>
        </p:spPr>
      </p:pic>
      <p:pic>
        <p:nvPicPr>
          <p:cNvPr id="5" name="Picture 4" descr="A picture containing drawing, shirt&#10;&#10;Description automatically generated">
            <a:extLst>
              <a:ext uri="{FF2B5EF4-FFF2-40B4-BE49-F238E27FC236}">
                <a16:creationId xmlns:a16="http://schemas.microsoft.com/office/drawing/2014/main" id="{F6A32678-125A-4666-AD70-3385FD6D4F51}"/>
              </a:ext>
            </a:extLst>
          </p:cNvPr>
          <p:cNvPicPr>
            <a:picLocks noChangeAspect="1"/>
          </p:cNvPicPr>
          <p:nvPr/>
        </p:nvPicPr>
        <p:blipFill>
          <a:blip r:embed="rId6"/>
          <a:stretch>
            <a:fillRect/>
          </a:stretch>
        </p:blipFill>
        <p:spPr>
          <a:xfrm>
            <a:off x="8317375" y="4103677"/>
            <a:ext cx="380720" cy="380720"/>
          </a:xfrm>
          <a:prstGeom prst="rect">
            <a:avLst/>
          </a:prstGeom>
        </p:spPr>
      </p:pic>
      <p:grpSp>
        <p:nvGrpSpPr>
          <p:cNvPr id="12" name="Group 11">
            <a:extLst>
              <a:ext uri="{FF2B5EF4-FFF2-40B4-BE49-F238E27FC236}">
                <a16:creationId xmlns:a16="http://schemas.microsoft.com/office/drawing/2014/main" id="{051B7777-003C-476E-9CD2-9D8A039039EF}"/>
              </a:ext>
            </a:extLst>
          </p:cNvPr>
          <p:cNvGrpSpPr/>
          <p:nvPr/>
        </p:nvGrpSpPr>
        <p:grpSpPr>
          <a:xfrm>
            <a:off x="4459530" y="3535030"/>
            <a:ext cx="3471960" cy="1223200"/>
            <a:chOff x="3860431" y="3737821"/>
            <a:chExt cx="3471960" cy="1223200"/>
          </a:xfrm>
        </p:grpSpPr>
        <p:sp>
          <p:nvSpPr>
            <p:cNvPr id="45" name="MS cloud text">
              <a:extLst>
                <a:ext uri="{FF2B5EF4-FFF2-40B4-BE49-F238E27FC236}">
                  <a16:creationId xmlns:a16="http://schemas.microsoft.com/office/drawing/2014/main" id="{E221F860-8607-4800-A2FB-0A53C39471C3}"/>
                </a:ext>
              </a:extLst>
            </p:cNvPr>
            <p:cNvSpPr txBox="1">
              <a:spLocks/>
            </p:cNvSpPr>
            <p:nvPr/>
          </p:nvSpPr>
          <p:spPr>
            <a:xfrm>
              <a:off x="3860431" y="4628621"/>
              <a:ext cx="3471960" cy="332400"/>
            </a:xfrm>
            <a:prstGeom prst="rect">
              <a:avLst/>
            </a:prstGeom>
            <a:ln w="38100">
              <a:noFill/>
            </a:ln>
          </p:spPr>
          <p:txBody>
            <a:bodyPr vert="horz" wrap="square" lIns="0" tIns="0" rIns="0" bIns="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4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Office 365 Groups</a:t>
              </a:r>
            </a:p>
          </p:txBody>
        </p:sp>
        <p:sp>
          <p:nvSpPr>
            <p:cNvPr id="70" name="Freeform 5">
              <a:extLst>
                <a:ext uri="{FF2B5EF4-FFF2-40B4-BE49-F238E27FC236}">
                  <a16:creationId xmlns:a16="http://schemas.microsoft.com/office/drawing/2014/main" id="{649C609B-91A3-43BA-B95F-EBC068CDCBFA}"/>
                </a:ext>
              </a:extLst>
            </p:cNvPr>
            <p:cNvSpPr>
              <a:spLocks noEditPoints="1"/>
            </p:cNvSpPr>
            <p:nvPr/>
          </p:nvSpPr>
          <p:spPr bwMode="auto">
            <a:xfrm>
              <a:off x="5147486" y="3737821"/>
              <a:ext cx="897851" cy="75900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9" name="Straight Connector 18">
            <a:extLst>
              <a:ext uri="{FF2B5EF4-FFF2-40B4-BE49-F238E27FC236}">
                <a16:creationId xmlns:a16="http://schemas.microsoft.com/office/drawing/2014/main" id="{1D1EB6ED-7CF9-4CA4-B44F-E78AB75425A3}"/>
              </a:ext>
            </a:extLst>
          </p:cNvPr>
          <p:cNvCxnSpPr>
            <a:cxnSpLocks/>
          </p:cNvCxnSpPr>
          <p:nvPr/>
        </p:nvCxnSpPr>
        <p:spPr>
          <a:xfrm>
            <a:off x="6195510" y="2693155"/>
            <a:ext cx="0" cy="689309"/>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1D2A916-0CBC-4EA2-A1A6-96791A2215AF}"/>
              </a:ext>
            </a:extLst>
          </p:cNvPr>
          <p:cNvCxnSpPr>
            <a:cxnSpLocks/>
          </p:cNvCxnSpPr>
          <p:nvPr/>
        </p:nvCxnSpPr>
        <p:spPr>
          <a:xfrm flipH="1">
            <a:off x="3326121"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64CDEB0-0605-46B8-A100-67D6F1A06513}"/>
              </a:ext>
            </a:extLst>
          </p:cNvPr>
          <p:cNvCxnSpPr>
            <a:cxnSpLocks/>
          </p:cNvCxnSpPr>
          <p:nvPr/>
        </p:nvCxnSpPr>
        <p:spPr>
          <a:xfrm flipH="1">
            <a:off x="6972714"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F08EE7A-0672-4054-811A-3ED4FBD58A15}"/>
              </a:ext>
            </a:extLst>
          </p:cNvPr>
          <p:cNvSpPr/>
          <p:nvPr/>
        </p:nvSpPr>
        <p:spPr bwMode="auto">
          <a:xfrm>
            <a:off x="588263"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8FA86D12-05BF-4351-AF14-F7EC9654B91C}"/>
              </a:ext>
            </a:extLst>
          </p:cNvPr>
          <p:cNvGrpSpPr/>
          <p:nvPr/>
        </p:nvGrpSpPr>
        <p:grpSpPr>
          <a:xfrm>
            <a:off x="934366" y="3390822"/>
            <a:ext cx="2050994" cy="1555788"/>
            <a:chOff x="308451" y="3082525"/>
            <a:chExt cx="2679609" cy="2032626"/>
          </a:xfrm>
        </p:grpSpPr>
        <p:pic>
          <p:nvPicPr>
            <p:cNvPr id="2050" name="Picture 2">
              <a:extLst>
                <a:ext uri="{FF2B5EF4-FFF2-40B4-BE49-F238E27FC236}">
                  <a16:creationId xmlns:a16="http://schemas.microsoft.com/office/drawing/2014/main" id="{7AA62DEF-F34A-4196-86EF-73D9B9E376B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837" y="4521118"/>
              <a:ext cx="594033" cy="5940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lose up of a sign&#10;&#10;Description automatically generated">
              <a:extLst>
                <a:ext uri="{FF2B5EF4-FFF2-40B4-BE49-F238E27FC236}">
                  <a16:creationId xmlns:a16="http://schemas.microsoft.com/office/drawing/2014/main" id="{6D2DE82E-33BC-4741-BBBB-312D20E156CA}"/>
                </a:ext>
              </a:extLst>
            </p:cNvPr>
            <p:cNvPicPr>
              <a:picLocks noChangeAspect="1"/>
            </p:cNvPicPr>
            <p:nvPr/>
          </p:nvPicPr>
          <p:blipFill>
            <a:blip r:embed="rId8"/>
            <a:stretch>
              <a:fillRect/>
            </a:stretch>
          </p:blipFill>
          <p:spPr>
            <a:xfrm>
              <a:off x="1235337" y="4352830"/>
              <a:ext cx="594033" cy="594033"/>
            </a:xfrm>
            <a:prstGeom prst="rect">
              <a:avLst/>
            </a:prstGeom>
          </p:spPr>
        </p:pic>
        <p:pic>
          <p:nvPicPr>
            <p:cNvPr id="40" name="Picture 39" descr="A close up of a sign&#10;&#10;Description automatically generated">
              <a:extLst>
                <a:ext uri="{FF2B5EF4-FFF2-40B4-BE49-F238E27FC236}">
                  <a16:creationId xmlns:a16="http://schemas.microsoft.com/office/drawing/2014/main" id="{D3187B4E-E4AA-4D4D-96E8-7F89D49DC7E8}"/>
                </a:ext>
              </a:extLst>
            </p:cNvPr>
            <p:cNvPicPr>
              <a:picLocks noChangeAspect="1"/>
            </p:cNvPicPr>
            <p:nvPr/>
          </p:nvPicPr>
          <p:blipFill>
            <a:blip r:embed="rId9"/>
            <a:stretch>
              <a:fillRect/>
            </a:stretch>
          </p:blipFill>
          <p:spPr>
            <a:xfrm>
              <a:off x="1688921" y="4246775"/>
              <a:ext cx="485436" cy="485436"/>
            </a:xfrm>
            <a:prstGeom prst="roundRect">
              <a:avLst>
                <a:gd name="adj" fmla="val 8594"/>
              </a:avLst>
            </a:prstGeom>
            <a:solidFill>
              <a:srgbClr val="FFFFFF">
                <a:shade val="85000"/>
              </a:srgbClr>
            </a:solidFill>
            <a:ln>
              <a:noFill/>
            </a:ln>
            <a:effectLst/>
          </p:spPr>
        </p:pic>
        <p:pic>
          <p:nvPicPr>
            <p:cNvPr id="49" name="Picture 48" descr="A close up of a sign&#10;&#10;Description automatically generated">
              <a:extLst>
                <a:ext uri="{FF2B5EF4-FFF2-40B4-BE49-F238E27FC236}">
                  <a16:creationId xmlns:a16="http://schemas.microsoft.com/office/drawing/2014/main" id="{A86B2EFA-AEFC-46B3-BC24-A969C1F10E7F}"/>
                </a:ext>
              </a:extLst>
            </p:cNvPr>
            <p:cNvPicPr>
              <a:picLocks noChangeAspect="1"/>
            </p:cNvPicPr>
            <p:nvPr/>
          </p:nvPicPr>
          <p:blipFill>
            <a:blip r:embed="rId10"/>
            <a:stretch>
              <a:fillRect/>
            </a:stretch>
          </p:blipFill>
          <p:spPr>
            <a:xfrm>
              <a:off x="308451" y="3525676"/>
              <a:ext cx="1103667" cy="1103667"/>
            </a:xfrm>
            <a:prstGeom prst="rect">
              <a:avLst/>
            </a:prstGeom>
          </p:spPr>
        </p:pic>
        <p:pic>
          <p:nvPicPr>
            <p:cNvPr id="50" name="Picture 49" descr="A close up of a sign&#10;&#10;Description automatically generated">
              <a:extLst>
                <a:ext uri="{FF2B5EF4-FFF2-40B4-BE49-F238E27FC236}">
                  <a16:creationId xmlns:a16="http://schemas.microsoft.com/office/drawing/2014/main" id="{67AA5A80-70DF-42E9-87CD-B650B09039EA}"/>
                </a:ext>
              </a:extLst>
            </p:cNvPr>
            <p:cNvPicPr>
              <a:picLocks noChangeAspect="1"/>
            </p:cNvPicPr>
            <p:nvPr/>
          </p:nvPicPr>
          <p:blipFill>
            <a:blip r:embed="rId11"/>
            <a:stretch>
              <a:fillRect/>
            </a:stretch>
          </p:blipFill>
          <p:spPr>
            <a:xfrm>
              <a:off x="708055" y="3376287"/>
              <a:ext cx="1136128" cy="1136128"/>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7FFFAF1C-65BD-4876-BEE4-A54307A1C880}"/>
                </a:ext>
              </a:extLst>
            </p:cNvPr>
            <p:cNvPicPr>
              <a:picLocks noChangeAspect="1"/>
            </p:cNvPicPr>
            <p:nvPr/>
          </p:nvPicPr>
          <p:blipFill>
            <a:blip r:embed="rId12"/>
            <a:stretch>
              <a:fillRect/>
            </a:stretch>
          </p:blipFill>
          <p:spPr>
            <a:xfrm>
              <a:off x="2032220" y="4077509"/>
              <a:ext cx="485436" cy="485436"/>
            </a:xfrm>
            <a:prstGeom prst="rect">
              <a:avLst/>
            </a:prstGeom>
          </p:spPr>
        </p:pic>
        <p:pic>
          <p:nvPicPr>
            <p:cNvPr id="58" name="Picture 57" descr="A close up of a logo&#10;&#10;Description automatically generated">
              <a:extLst>
                <a:ext uri="{FF2B5EF4-FFF2-40B4-BE49-F238E27FC236}">
                  <a16:creationId xmlns:a16="http://schemas.microsoft.com/office/drawing/2014/main" id="{211FE007-3BBE-4D97-B875-1E0FC9A1F5BA}"/>
                </a:ext>
              </a:extLst>
            </p:cNvPr>
            <p:cNvPicPr>
              <a:picLocks noChangeAspect="1"/>
            </p:cNvPicPr>
            <p:nvPr/>
          </p:nvPicPr>
          <p:blipFill rotWithShape="1">
            <a:blip r:embed="rId13"/>
            <a:srcRect l="21482" t="21528" r="18379" b="19658"/>
            <a:stretch/>
          </p:blipFill>
          <p:spPr>
            <a:xfrm>
              <a:off x="2308383" y="3795292"/>
              <a:ext cx="679677" cy="664703"/>
            </a:xfrm>
            <a:prstGeom prst="rect">
              <a:avLst/>
            </a:prstGeom>
          </p:spPr>
        </p:pic>
        <p:pic>
          <p:nvPicPr>
            <p:cNvPr id="59" name="Picture 58" descr="A close up of a logo&#10;&#10;Description automatically generated">
              <a:extLst>
                <a:ext uri="{FF2B5EF4-FFF2-40B4-BE49-F238E27FC236}">
                  <a16:creationId xmlns:a16="http://schemas.microsoft.com/office/drawing/2014/main" id="{6888C5F8-BB5F-49F0-82B1-DF40717F849F}"/>
                </a:ext>
              </a:extLst>
            </p:cNvPr>
            <p:cNvPicPr>
              <a:picLocks noChangeAspect="1"/>
            </p:cNvPicPr>
            <p:nvPr/>
          </p:nvPicPr>
          <p:blipFill>
            <a:blip r:embed="rId14"/>
            <a:stretch>
              <a:fillRect/>
            </a:stretch>
          </p:blipFill>
          <p:spPr>
            <a:xfrm>
              <a:off x="1138810" y="3238855"/>
              <a:ext cx="1136128" cy="1136128"/>
            </a:xfrm>
            <a:prstGeom prst="rect">
              <a:avLst/>
            </a:prstGeom>
          </p:spPr>
        </p:pic>
        <p:pic>
          <p:nvPicPr>
            <p:cNvPr id="60" name="Picture 59" descr="A close up of a sign&#10;&#10;Description automatically generated">
              <a:extLst>
                <a:ext uri="{FF2B5EF4-FFF2-40B4-BE49-F238E27FC236}">
                  <a16:creationId xmlns:a16="http://schemas.microsoft.com/office/drawing/2014/main" id="{53758120-7EB5-4554-B7F8-0DAC38B274B2}"/>
                </a:ext>
              </a:extLst>
            </p:cNvPr>
            <p:cNvPicPr>
              <a:picLocks noChangeAspect="1"/>
            </p:cNvPicPr>
            <p:nvPr/>
          </p:nvPicPr>
          <p:blipFill>
            <a:blip r:embed="rId15"/>
            <a:stretch>
              <a:fillRect/>
            </a:stretch>
          </p:blipFill>
          <p:spPr>
            <a:xfrm>
              <a:off x="1517497" y="3082525"/>
              <a:ext cx="1136128" cy="1136128"/>
            </a:xfrm>
            <a:prstGeom prst="rect">
              <a:avLst/>
            </a:prstGeom>
          </p:spPr>
        </p:pic>
        <p:pic>
          <p:nvPicPr>
            <p:cNvPr id="61" name="Picture 60" descr="A close up of a logo&#10;&#10;Description automatically generated">
              <a:extLst>
                <a:ext uri="{FF2B5EF4-FFF2-40B4-BE49-F238E27FC236}">
                  <a16:creationId xmlns:a16="http://schemas.microsoft.com/office/drawing/2014/main" id="{C58411C3-EB08-405C-A75F-FD8380A69EC1}"/>
                </a:ext>
              </a:extLst>
            </p:cNvPr>
            <p:cNvPicPr>
              <a:picLocks noChangeAspect="1"/>
            </p:cNvPicPr>
            <p:nvPr/>
          </p:nvPicPr>
          <p:blipFill rotWithShape="1">
            <a:blip r:embed="rId16"/>
            <a:srcRect l="22180" t="27669" r="20315" b="28760"/>
            <a:stretch/>
          </p:blipFill>
          <p:spPr>
            <a:xfrm>
              <a:off x="2082704" y="3101423"/>
              <a:ext cx="816312" cy="618527"/>
            </a:xfrm>
            <a:prstGeom prst="rect">
              <a:avLst/>
            </a:prstGeom>
          </p:spPr>
        </p:pic>
      </p:grpSp>
      <p:sp>
        <p:nvSpPr>
          <p:cNvPr id="9" name="TextBox 8">
            <a:extLst>
              <a:ext uri="{FF2B5EF4-FFF2-40B4-BE49-F238E27FC236}">
                <a16:creationId xmlns:a16="http://schemas.microsoft.com/office/drawing/2014/main" id="{836178DA-3BF1-41E6-B392-193D1B988511}"/>
              </a:ext>
            </a:extLst>
          </p:cNvPr>
          <p:cNvSpPr txBox="1"/>
          <p:nvPr/>
        </p:nvSpPr>
        <p:spPr>
          <a:xfrm>
            <a:off x="581941" y="2945184"/>
            <a:ext cx="2746319"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Easy to share with your team</a:t>
            </a:r>
          </a:p>
        </p:txBody>
      </p:sp>
      <p:sp>
        <p:nvSpPr>
          <p:cNvPr id="62" name="Rectangle 61">
            <a:extLst>
              <a:ext uri="{FF2B5EF4-FFF2-40B4-BE49-F238E27FC236}">
                <a16:creationId xmlns:a16="http://schemas.microsoft.com/office/drawing/2014/main" id="{23AC4E5C-D3CB-4E27-87B9-4A226971BAC0}"/>
              </a:ext>
            </a:extLst>
          </p:cNvPr>
          <p:cNvSpPr/>
          <p:nvPr/>
        </p:nvSpPr>
        <p:spPr bwMode="auto">
          <a:xfrm>
            <a:off x="8957882"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E949E4A-901A-4850-B635-97D84ACBA36B}"/>
              </a:ext>
            </a:extLst>
          </p:cNvPr>
          <p:cNvSpPr txBox="1"/>
          <p:nvPr/>
        </p:nvSpPr>
        <p:spPr>
          <a:xfrm>
            <a:off x="9124222" y="2945184"/>
            <a:ext cx="241052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Partner ecosystem</a:t>
            </a:r>
          </a:p>
        </p:txBody>
      </p:sp>
      <p:grpSp>
        <p:nvGrpSpPr>
          <p:cNvPr id="17" name="Group 16">
            <a:extLst>
              <a:ext uri="{FF2B5EF4-FFF2-40B4-BE49-F238E27FC236}">
                <a16:creationId xmlns:a16="http://schemas.microsoft.com/office/drawing/2014/main" id="{69AA3FE0-5236-46AA-9E99-4D1C0218F183}"/>
              </a:ext>
            </a:extLst>
          </p:cNvPr>
          <p:cNvGrpSpPr/>
          <p:nvPr/>
        </p:nvGrpSpPr>
        <p:grpSpPr>
          <a:xfrm>
            <a:off x="9586095" y="3382464"/>
            <a:ext cx="1486774" cy="1572504"/>
            <a:chOff x="9542660" y="3280198"/>
            <a:chExt cx="1765808" cy="1867627"/>
          </a:xfrm>
        </p:grpSpPr>
        <p:pic>
          <p:nvPicPr>
            <p:cNvPr id="20" name="Picture 19" descr="A picture containing drawing, table&#10;&#10;Description automatically generated">
              <a:extLst>
                <a:ext uri="{FF2B5EF4-FFF2-40B4-BE49-F238E27FC236}">
                  <a16:creationId xmlns:a16="http://schemas.microsoft.com/office/drawing/2014/main" id="{F576CAE4-2816-491D-99A4-D4F657006A85}"/>
                </a:ext>
              </a:extLst>
            </p:cNvPr>
            <p:cNvPicPr>
              <a:picLocks noChangeAspect="1"/>
            </p:cNvPicPr>
            <p:nvPr/>
          </p:nvPicPr>
          <p:blipFill>
            <a:blip r:embed="rId17"/>
            <a:stretch>
              <a:fillRect/>
            </a:stretch>
          </p:blipFill>
          <p:spPr>
            <a:xfrm>
              <a:off x="9542660" y="3545532"/>
              <a:ext cx="1765806" cy="672616"/>
            </a:xfrm>
            <a:prstGeom prst="rect">
              <a:avLst/>
            </a:prstGeom>
          </p:spPr>
        </p:pic>
        <p:pic>
          <p:nvPicPr>
            <p:cNvPr id="6" name="Picture 5" descr="A picture containing food, drawing&#10;&#10;Description automatically generated">
              <a:extLst>
                <a:ext uri="{FF2B5EF4-FFF2-40B4-BE49-F238E27FC236}">
                  <a16:creationId xmlns:a16="http://schemas.microsoft.com/office/drawing/2014/main" id="{1B457179-0D33-4FE6-BAD2-7951FA0AAF5F}"/>
                </a:ext>
              </a:extLst>
            </p:cNvPr>
            <p:cNvPicPr>
              <a:picLocks noChangeAspect="1"/>
            </p:cNvPicPr>
            <p:nvPr/>
          </p:nvPicPr>
          <p:blipFill>
            <a:blip r:embed="rId18"/>
            <a:stretch>
              <a:fillRect/>
            </a:stretch>
          </p:blipFill>
          <p:spPr>
            <a:xfrm>
              <a:off x="9542660" y="4606817"/>
              <a:ext cx="1765808" cy="54100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DC69E168-3253-40B7-9B80-D31426EFA753}"/>
                </a:ext>
              </a:extLst>
            </p:cNvPr>
            <p:cNvPicPr>
              <a:picLocks noChangeAspect="1"/>
            </p:cNvPicPr>
            <p:nvPr/>
          </p:nvPicPr>
          <p:blipFill>
            <a:blip r:embed="rId19"/>
            <a:stretch>
              <a:fillRect/>
            </a:stretch>
          </p:blipFill>
          <p:spPr>
            <a:xfrm>
              <a:off x="9561404" y="4204124"/>
              <a:ext cx="1728318" cy="285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 name="Picture 68" descr="A close up of a logo&#10;&#10;Description automatically generated">
              <a:extLst>
                <a:ext uri="{FF2B5EF4-FFF2-40B4-BE49-F238E27FC236}">
                  <a16:creationId xmlns:a16="http://schemas.microsoft.com/office/drawing/2014/main" id="{A98DF7B4-D9A0-4335-A1BA-7D8D3D888CDE}"/>
                </a:ext>
              </a:extLst>
            </p:cNvPr>
            <p:cNvPicPr>
              <a:picLocks noChangeAspect="1"/>
            </p:cNvPicPr>
            <p:nvPr/>
          </p:nvPicPr>
          <p:blipFill>
            <a:blip r:embed="rId20"/>
            <a:stretch>
              <a:fillRect/>
            </a:stretch>
          </p:blipFill>
          <p:spPr>
            <a:xfrm>
              <a:off x="9910645" y="3280198"/>
              <a:ext cx="1029836" cy="203572"/>
            </a:xfrm>
            <a:prstGeom prst="rect">
              <a:avLst/>
            </a:prstGeom>
            <a:effectLst/>
          </p:spPr>
        </p:pic>
      </p:grpSp>
      <p:grpSp>
        <p:nvGrpSpPr>
          <p:cNvPr id="26" name="Group 25">
            <a:extLst>
              <a:ext uri="{FF2B5EF4-FFF2-40B4-BE49-F238E27FC236}">
                <a16:creationId xmlns:a16="http://schemas.microsoft.com/office/drawing/2014/main" id="{0E637554-2994-4BC8-8D04-CB336A17E1DC}"/>
              </a:ext>
            </a:extLst>
          </p:cNvPr>
          <p:cNvGrpSpPr/>
          <p:nvPr/>
        </p:nvGrpSpPr>
        <p:grpSpPr>
          <a:xfrm>
            <a:off x="2797178" y="1307463"/>
            <a:ext cx="6796664" cy="1385692"/>
            <a:chOff x="2658620" y="1180141"/>
            <a:chExt cx="6796664" cy="1385692"/>
          </a:xfrm>
        </p:grpSpPr>
        <p:sp>
          <p:nvSpPr>
            <p:cNvPr id="64" name="Rectangle 63">
              <a:extLst>
                <a:ext uri="{FF2B5EF4-FFF2-40B4-BE49-F238E27FC236}">
                  <a16:creationId xmlns:a16="http://schemas.microsoft.com/office/drawing/2014/main" id="{E456A8D5-5122-49A1-8FDD-A2E18103A3DB}"/>
                </a:ext>
              </a:extLst>
            </p:cNvPr>
            <p:cNvSpPr/>
            <p:nvPr/>
          </p:nvSpPr>
          <p:spPr bwMode="auto">
            <a:xfrm>
              <a:off x="2695960" y="1468087"/>
              <a:ext cx="6759324" cy="109774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202EF444-D866-461A-A614-4B5129E672CC}"/>
                </a:ext>
              </a:extLst>
            </p:cNvPr>
            <p:cNvPicPr>
              <a:picLocks noChangeAspect="1"/>
            </p:cNvPicPr>
            <p:nvPr/>
          </p:nvPicPr>
          <p:blipFill>
            <a:blip r:embed="rId21"/>
            <a:stretch>
              <a:fillRect/>
            </a:stretch>
          </p:blipFill>
          <p:spPr>
            <a:xfrm>
              <a:off x="2658620" y="1576001"/>
              <a:ext cx="875092" cy="875090"/>
            </a:xfrm>
            <a:prstGeom prst="rect">
              <a:avLst/>
            </a:prstGeom>
          </p:spPr>
        </p:pic>
        <p:pic>
          <p:nvPicPr>
            <p:cNvPr id="52" name="Picture 51" descr="A close up of a logo&#10;&#10;Description automatically generated">
              <a:extLst>
                <a:ext uri="{FF2B5EF4-FFF2-40B4-BE49-F238E27FC236}">
                  <a16:creationId xmlns:a16="http://schemas.microsoft.com/office/drawing/2014/main" id="{78524C4F-EE2B-4B12-9FA7-5E2A47B0F94B}"/>
                </a:ext>
              </a:extLst>
            </p:cNvPr>
            <p:cNvPicPr>
              <a:picLocks noChangeAspect="1"/>
            </p:cNvPicPr>
            <p:nvPr/>
          </p:nvPicPr>
          <p:blipFill>
            <a:blip r:embed="rId22"/>
            <a:stretch>
              <a:fillRect/>
            </a:stretch>
          </p:blipFill>
          <p:spPr>
            <a:xfrm>
              <a:off x="3510480" y="1586749"/>
              <a:ext cx="875092" cy="875090"/>
            </a:xfrm>
            <a:prstGeom prst="rect">
              <a:avLst/>
            </a:prstGeom>
          </p:spPr>
        </p:pic>
        <p:pic>
          <p:nvPicPr>
            <p:cNvPr id="53" name="Picture 52" descr="A close up of a sign&#10;&#10;Description automatically generated">
              <a:extLst>
                <a:ext uri="{FF2B5EF4-FFF2-40B4-BE49-F238E27FC236}">
                  <a16:creationId xmlns:a16="http://schemas.microsoft.com/office/drawing/2014/main" id="{742E74E8-5812-439B-A936-2B39A22CAB7D}"/>
                </a:ext>
              </a:extLst>
            </p:cNvPr>
            <p:cNvPicPr>
              <a:picLocks noChangeAspect="1"/>
            </p:cNvPicPr>
            <p:nvPr/>
          </p:nvPicPr>
          <p:blipFill>
            <a:blip r:embed="rId23"/>
            <a:stretch>
              <a:fillRect/>
            </a:stretch>
          </p:blipFill>
          <p:spPr>
            <a:xfrm>
              <a:off x="8773705" y="1782502"/>
              <a:ext cx="458892" cy="458890"/>
            </a:xfrm>
            <a:prstGeom prst="roundRect">
              <a:avLst>
                <a:gd name="adj" fmla="val 8594"/>
              </a:avLst>
            </a:prstGeom>
            <a:solidFill>
              <a:srgbClr val="FFFFFF">
                <a:shade val="85000"/>
              </a:srgbClr>
            </a:solidFill>
            <a:ln>
              <a:noFill/>
            </a:ln>
            <a:effectLst/>
          </p:spPr>
        </p:pic>
        <p:pic>
          <p:nvPicPr>
            <p:cNvPr id="55" name="Picture 54" descr="A close up of a logo&#10;&#10;Description automatically generated">
              <a:extLst>
                <a:ext uri="{FF2B5EF4-FFF2-40B4-BE49-F238E27FC236}">
                  <a16:creationId xmlns:a16="http://schemas.microsoft.com/office/drawing/2014/main" id="{BBEF5352-40D3-456A-9713-D8004F10FFA4}"/>
                </a:ext>
              </a:extLst>
            </p:cNvPr>
            <p:cNvPicPr>
              <a:picLocks noChangeAspect="1"/>
            </p:cNvPicPr>
            <p:nvPr/>
          </p:nvPicPr>
          <p:blipFill rotWithShape="1">
            <a:blip r:embed="rId24"/>
            <a:srcRect l="14975" t="18811" r="17905" b="19996"/>
            <a:stretch/>
          </p:blipFill>
          <p:spPr>
            <a:xfrm>
              <a:off x="6820756" y="1722880"/>
              <a:ext cx="661224" cy="602826"/>
            </a:xfrm>
            <a:prstGeom prst="rect">
              <a:avLst/>
            </a:prstGeom>
          </p:spPr>
        </p:pic>
        <p:pic>
          <p:nvPicPr>
            <p:cNvPr id="56" name="Picture 55" descr="A close up of a logo&#10;&#10;Description automatically generated">
              <a:extLst>
                <a:ext uri="{FF2B5EF4-FFF2-40B4-BE49-F238E27FC236}">
                  <a16:creationId xmlns:a16="http://schemas.microsoft.com/office/drawing/2014/main" id="{C619F4EE-8EFE-4752-8799-AD938ACEED74}"/>
                </a:ext>
              </a:extLst>
            </p:cNvPr>
            <p:cNvPicPr>
              <a:picLocks noChangeAspect="1"/>
            </p:cNvPicPr>
            <p:nvPr/>
          </p:nvPicPr>
          <p:blipFill rotWithShape="1">
            <a:blip r:embed="rId25"/>
            <a:srcRect l="18787" t="23827" r="23126" b="20820"/>
            <a:stretch/>
          </p:blipFill>
          <p:spPr>
            <a:xfrm>
              <a:off x="5736317" y="1728030"/>
              <a:ext cx="661226" cy="630086"/>
            </a:xfrm>
            <a:prstGeom prst="rect">
              <a:avLst/>
            </a:prstGeom>
          </p:spPr>
        </p:pic>
        <p:pic>
          <p:nvPicPr>
            <p:cNvPr id="57" name="Picture 56" descr="A picture containing sign&#10;&#10;Description automatically generated">
              <a:extLst>
                <a:ext uri="{FF2B5EF4-FFF2-40B4-BE49-F238E27FC236}">
                  <a16:creationId xmlns:a16="http://schemas.microsoft.com/office/drawing/2014/main" id="{F27B4706-DF83-4A35-9010-ACBCEF1DD99A}"/>
                </a:ext>
              </a:extLst>
            </p:cNvPr>
            <p:cNvPicPr>
              <a:picLocks noChangeAspect="1"/>
            </p:cNvPicPr>
            <p:nvPr/>
          </p:nvPicPr>
          <p:blipFill rotWithShape="1">
            <a:blip r:embed="rId26"/>
            <a:srcRect l="18709" t="22269" r="19511" b="22214"/>
            <a:stretch/>
          </p:blipFill>
          <p:spPr>
            <a:xfrm>
              <a:off x="4603636" y="1675099"/>
              <a:ext cx="750704" cy="674606"/>
            </a:xfrm>
            <a:prstGeom prst="rect">
              <a:avLst/>
            </a:prstGeom>
          </p:spPr>
        </p:pic>
        <p:pic>
          <p:nvPicPr>
            <p:cNvPr id="63" name="Picture 62" descr="A close up of a sign&#10;&#10;Description automatically generated">
              <a:extLst>
                <a:ext uri="{FF2B5EF4-FFF2-40B4-BE49-F238E27FC236}">
                  <a16:creationId xmlns:a16="http://schemas.microsoft.com/office/drawing/2014/main" id="{4D40235A-4269-4077-9259-2489810334C4}"/>
                </a:ext>
              </a:extLst>
            </p:cNvPr>
            <p:cNvPicPr>
              <a:picLocks noChangeAspect="1"/>
            </p:cNvPicPr>
            <p:nvPr/>
          </p:nvPicPr>
          <p:blipFill rotWithShape="1">
            <a:blip r:embed="rId27"/>
            <a:srcRect l="21048" t="19883" r="21974" b="25408"/>
            <a:stretch/>
          </p:blipFill>
          <p:spPr>
            <a:xfrm>
              <a:off x="7841045" y="1732437"/>
              <a:ext cx="557734" cy="535528"/>
            </a:xfrm>
            <a:prstGeom prst="rect">
              <a:avLst/>
            </a:prstGeom>
          </p:spPr>
        </p:pic>
        <p:sp>
          <p:nvSpPr>
            <p:cNvPr id="13" name="TextBox 12">
              <a:extLst>
                <a:ext uri="{FF2B5EF4-FFF2-40B4-BE49-F238E27FC236}">
                  <a16:creationId xmlns:a16="http://schemas.microsoft.com/office/drawing/2014/main" id="{C4DFC590-D324-42D5-BA2E-1337A6C3DFCC}"/>
                </a:ext>
              </a:extLst>
            </p:cNvPr>
            <p:cNvSpPr txBox="1"/>
            <p:nvPr/>
          </p:nvSpPr>
          <p:spPr>
            <a:xfrm>
              <a:off x="3833969" y="1180141"/>
              <a:ext cx="4513547"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Membership service for Microsoft 365 teamwork apps</a:t>
              </a:r>
            </a:p>
          </p:txBody>
        </p:sp>
      </p:grpSp>
    </p:spTree>
    <p:extLst>
      <p:ext uri="{BB962C8B-B14F-4D97-AF65-F5344CB8AC3E}">
        <p14:creationId xmlns:p14="http://schemas.microsoft.com/office/powerpoint/2010/main" val="581923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A10B945B49254E93E8E824748A1871" ma:contentTypeVersion="3" ma:contentTypeDescription="Create a new document." ma:contentTypeScope="" ma:versionID="7b195ed90dd12b9285a61765d1edb322">
  <xsd:schema xmlns:xsd="http://www.w3.org/2001/XMLSchema" xmlns:xs="http://www.w3.org/2001/XMLSchema" xmlns:p="http://schemas.microsoft.com/office/2006/metadata/properties" xmlns:ns2="31196ca7-74f4-48f1-b77a-00a38af68cd1" targetNamespace="http://schemas.microsoft.com/office/2006/metadata/properties" ma:root="true" ma:fieldsID="2064df2311c23f4f08c40349aabce4be" ns2:_="">
    <xsd:import namespace="31196ca7-74f4-48f1-b77a-00a38af68cd1"/>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196ca7-74f4-48f1-b77a-00a38af68c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31196ca7-74f4-48f1-b77a-00a38af68c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131E837-CC0C-4342-8E7C-1C89F776B026}">
  <ds:schemaRefs>
    <ds:schemaRef ds:uri="31196ca7-74f4-48f1-b77a-00a38af68c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 (2)</Template>
  <Application>Microsoft Office PowerPoint</Application>
  <PresentationFormat>Widescreen</PresentationFormat>
  <Slides>66</Slides>
  <Notes>49</Notes>
  <HiddenSlides>27</HiddenSlide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White Template</vt:lpstr>
      <vt:lpstr>Light Gray Template</vt:lpstr>
      <vt:lpstr>Black Template</vt:lpstr>
      <vt:lpstr>PowerPoint Presentation</vt:lpstr>
      <vt:lpstr>Embrace Office 365 Groups:  What's New and What's Next</vt:lpstr>
      <vt:lpstr>Agenda</vt:lpstr>
      <vt:lpstr>Groups Team says “Hi!”</vt:lpstr>
      <vt:lpstr>Office 365 Groups Sessions @ Ignite</vt:lpstr>
      <vt:lpstr>Office 365 Groups Membership Service</vt:lpstr>
      <vt:lpstr>Office 365 Groups Powering Collaboration Across Microsoft 365</vt:lpstr>
      <vt:lpstr>Groups by the numbers…</vt:lpstr>
      <vt:lpstr>Powering collaboration Across Microsoft 365 </vt:lpstr>
      <vt:lpstr>Office 365 Groups Visibility In Office Apps</vt:lpstr>
      <vt:lpstr>What we have delivered, new innovations &amp; demos</vt:lpstr>
      <vt:lpstr>End User Innovation</vt:lpstr>
      <vt:lpstr>Demo</vt:lpstr>
      <vt:lpstr>End User Innovation</vt:lpstr>
      <vt:lpstr>Admin Innovation</vt:lpstr>
      <vt:lpstr>Office 365 Groups lifecycle &amp; adoption</vt:lpstr>
      <vt:lpstr>Office 365 Groups Tools to deploy at scale</vt:lpstr>
      <vt:lpstr>Empowering users with self-service</vt:lpstr>
      <vt:lpstr>Create Allow List of Users for Group Creation</vt:lpstr>
      <vt:lpstr>Demo</vt:lpstr>
      <vt:lpstr>Expiration Policy</vt:lpstr>
      <vt:lpstr>Group Lifecycle Management – A Balancing Act</vt:lpstr>
      <vt:lpstr>Expiration Policy – Lifecycle management on auto-pilot!</vt:lpstr>
      <vt:lpstr>Group expiration policy </vt:lpstr>
      <vt:lpstr>PowerPoint Presentation</vt:lpstr>
      <vt:lpstr>PowerPoint Presentation</vt:lpstr>
      <vt:lpstr>PowerPoint Presentation</vt:lpstr>
      <vt:lpstr>Group Reporting</vt:lpstr>
      <vt:lpstr>PowerPoint Presentation</vt:lpstr>
      <vt:lpstr>Admin Innovation</vt:lpstr>
      <vt:lpstr>Roadmap</vt:lpstr>
      <vt:lpstr>Office 365 Groups roadmap</vt:lpstr>
      <vt:lpstr>Office 365 Groups roadmap</vt:lpstr>
      <vt:lpstr>Closing</vt:lpstr>
      <vt:lpstr>Create a governance plan https://aka.ms/GroupsGP  Enable self-service https://aka.ms/GroupsSS  Engage FastTrack https://microsoft.com/FastTrack  Enable analytics to understand usage https://aka.ms/UsageAnalytics  Connect with community  https://aka.ms/M365TC  Check out our blog https://aka.ms/M365TCBlog</vt:lpstr>
      <vt:lpstr>FastTrack Your advisor to help deploy Microsoft 365</vt:lpstr>
      <vt:lpstr>Next steps</vt:lpstr>
      <vt:lpstr>Please evaluate this session Your feedback is important to us!</vt:lpstr>
      <vt:lpstr>Appendix</vt:lpstr>
      <vt:lpstr>Group Calendar Select Invitees</vt:lpstr>
      <vt:lpstr>Selectively invite people to Group Meetings</vt:lpstr>
      <vt:lpstr>Groups Calendar now on Outlook Mobile</vt:lpstr>
      <vt:lpstr>Entitlement Management</vt:lpstr>
      <vt:lpstr>Entitlement Management</vt:lpstr>
      <vt:lpstr>Entitlement Management</vt:lpstr>
      <vt:lpstr>PowerPoint Presentation</vt:lpstr>
      <vt:lpstr>PowerPoint Presentation</vt:lpstr>
      <vt:lpstr>Groups Admin Role</vt:lpstr>
      <vt:lpstr>PowerPoint Presentation</vt:lpstr>
      <vt:lpstr>Groups Admin role</vt:lpstr>
      <vt:lpstr>Microsoft Admin Center Enhancements</vt:lpstr>
      <vt:lpstr>Microsoft Admin Center Enhancements</vt:lpstr>
      <vt:lpstr>Microsoft Information Protection Labels</vt:lpstr>
      <vt:lpstr>Microsoft Information Protection Labels for Groups</vt:lpstr>
      <vt:lpstr>Microsoft Information Protection Labels for Groups</vt:lpstr>
      <vt:lpstr>SharePoint Site URL Rename</vt:lpstr>
      <vt:lpstr>SharePoint Site URL Rename</vt:lpstr>
      <vt:lpstr>Naming Policy</vt:lpstr>
      <vt:lpstr>Group naming policy</vt:lpstr>
      <vt:lpstr>PowerPoint Presentation</vt:lpstr>
      <vt:lpstr>PowerPoint Presentation</vt:lpstr>
      <vt:lpstr>How does Microsoft manage Office 365 Groups?</vt:lpstr>
      <vt:lpstr>How Microsoft manages groups  Empower employees while protecting content, keeping compliant, and holding employees accountable</vt:lpstr>
      <vt:lpstr>Custom policies</vt:lpstr>
      <vt:lpstr>Lifecycle Management</vt:lpstr>
      <vt:lpstr>Custom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Ravin Sachdeva</dc:creator>
  <cp:keywords>Microsoft Ignite The Tour FY20</cp:keywords>
  <dc:description/>
  <cp:revision>1</cp:revision>
  <dcterms:created xsi:type="dcterms:W3CDTF">2019-11-08T20:52:08Z</dcterms:created>
  <dcterms:modified xsi:type="dcterms:W3CDTF">2020-02-06T15:21:31Z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0x010100CEA10B945B49254E93E8E824748A1871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